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4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5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6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7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312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raine Colwell" userId="92b5e4df5dc0a632" providerId="LiveId" clId="{124BCF04-8CD8-46D6-9659-C58B134B869E}"/>
    <pc:docChg chg="modShowInfo">
      <pc:chgData name="Lorraine Colwell" userId="92b5e4df5dc0a632" providerId="LiveId" clId="{124BCF04-8CD8-46D6-9659-C58B134B869E}" dt="2026-09-01T22:05:42.877" v="0" actId="2744"/>
      <pc:docMkLst>
        <pc:docMk/>
      </pc:docMkLst>
    </pc:docChg>
  </pc:docChgLst>
</pc:chgInfo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93B55E-4D20-4F6E-9CBD-479EF77D92E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120A731-2EEC-40C6-B7B8-C2E8372419A3}">
      <dgm:prSet/>
      <dgm:spPr/>
      <dgm:t>
        <a:bodyPr/>
        <a:lstStyle/>
        <a:p>
          <a:r>
            <a:rPr lang="en-US"/>
            <a:t>STORE → CoC registry data collection requirements</a:t>
          </a:r>
        </a:p>
      </dgm:t>
    </dgm:pt>
    <dgm:pt modelId="{6A7B6BC0-34DF-4D11-BF2D-26B9B9617A67}" type="parTrans" cxnId="{52A8678B-1C22-4A8A-AC6D-657715919227}">
      <dgm:prSet/>
      <dgm:spPr/>
      <dgm:t>
        <a:bodyPr/>
        <a:lstStyle/>
        <a:p>
          <a:endParaRPr lang="en-US"/>
        </a:p>
      </dgm:t>
    </dgm:pt>
    <dgm:pt modelId="{AC18500C-240B-4464-935F-97A91D375FD0}" type="sibTrans" cxnId="{52A8678B-1C22-4A8A-AC6D-657715919227}">
      <dgm:prSet/>
      <dgm:spPr/>
      <dgm:t>
        <a:bodyPr/>
        <a:lstStyle/>
        <a:p>
          <a:endParaRPr lang="en-US"/>
        </a:p>
      </dgm:t>
    </dgm:pt>
    <dgm:pt modelId="{B9523CEA-6DCB-4046-820D-BD3FCE443FD4}">
      <dgm:prSet/>
      <dgm:spPr/>
      <dgm:t>
        <a:bodyPr/>
        <a:lstStyle/>
        <a:p>
          <a:r>
            <a:rPr lang="en-US"/>
            <a:t>Solid Tumor Rules → primary site and histology for solid tumors</a:t>
          </a:r>
        </a:p>
      </dgm:t>
    </dgm:pt>
    <dgm:pt modelId="{09EBCF61-86DB-4108-B40C-EFC8E7CFAE89}" type="parTrans" cxnId="{E341E076-FEF8-4EFC-BDD8-955EDC5BD2E0}">
      <dgm:prSet/>
      <dgm:spPr/>
      <dgm:t>
        <a:bodyPr/>
        <a:lstStyle/>
        <a:p>
          <a:endParaRPr lang="en-US"/>
        </a:p>
      </dgm:t>
    </dgm:pt>
    <dgm:pt modelId="{A7A16EC3-73DF-4C5B-923C-BBDF1A742649}" type="sibTrans" cxnId="{E341E076-FEF8-4EFC-BDD8-955EDC5BD2E0}">
      <dgm:prSet/>
      <dgm:spPr/>
      <dgm:t>
        <a:bodyPr/>
        <a:lstStyle/>
        <a:p>
          <a:endParaRPr lang="en-US"/>
        </a:p>
      </dgm:t>
    </dgm:pt>
    <dgm:pt modelId="{693C275C-5969-407C-9D17-71347D7BCD0A}">
      <dgm:prSet/>
      <dgm:spPr/>
      <dgm:t>
        <a:bodyPr/>
        <a:lstStyle/>
        <a:p>
          <a:r>
            <a:rPr lang="en-US"/>
            <a:t>Hematopoietic resources → hematopoietic/lymphoid site &amp; histology</a:t>
          </a:r>
        </a:p>
      </dgm:t>
    </dgm:pt>
    <dgm:pt modelId="{E40E2E9E-46E1-4519-A449-EE036C3BDDFD}" type="parTrans" cxnId="{02403951-65C0-47A0-96B2-89C395532A1B}">
      <dgm:prSet/>
      <dgm:spPr/>
      <dgm:t>
        <a:bodyPr/>
        <a:lstStyle/>
        <a:p>
          <a:endParaRPr lang="en-US"/>
        </a:p>
      </dgm:t>
    </dgm:pt>
    <dgm:pt modelId="{0C745DA3-316B-40DA-9038-F8F485164A28}" type="sibTrans" cxnId="{02403951-65C0-47A0-96B2-89C395532A1B}">
      <dgm:prSet/>
      <dgm:spPr/>
      <dgm:t>
        <a:bodyPr/>
        <a:lstStyle/>
        <a:p>
          <a:endParaRPr lang="en-US"/>
        </a:p>
      </dgm:t>
    </dgm:pt>
    <dgm:pt modelId="{06CC6968-E673-41D1-9566-FAC2504D3FEF}">
      <dgm:prSet/>
      <dgm:spPr/>
      <dgm:t>
        <a:bodyPr/>
        <a:lstStyle/>
        <a:p>
          <a:r>
            <a:rPr lang="en-US"/>
            <a:t>AJCC → AJCC TNM/prognostic staging</a:t>
          </a:r>
        </a:p>
      </dgm:t>
    </dgm:pt>
    <dgm:pt modelId="{29980102-A727-4CF0-A44C-A669958B7ACF}" type="parTrans" cxnId="{5017DAEC-2E52-4E38-91DF-C6B30811C97F}">
      <dgm:prSet/>
      <dgm:spPr/>
      <dgm:t>
        <a:bodyPr/>
        <a:lstStyle/>
        <a:p>
          <a:endParaRPr lang="en-US"/>
        </a:p>
      </dgm:t>
    </dgm:pt>
    <dgm:pt modelId="{A1AD3C6B-52C8-4A9B-ABFB-CA2C893C9D0C}" type="sibTrans" cxnId="{5017DAEC-2E52-4E38-91DF-C6B30811C97F}">
      <dgm:prSet/>
      <dgm:spPr/>
      <dgm:t>
        <a:bodyPr/>
        <a:lstStyle/>
        <a:p>
          <a:endParaRPr lang="en-US"/>
        </a:p>
      </dgm:t>
    </dgm:pt>
    <dgm:pt modelId="{672F5AA8-56F3-430C-9214-C21226A67DB0}">
      <dgm:prSet/>
      <dgm:spPr/>
      <dgm:t>
        <a:bodyPr/>
        <a:lstStyle/>
        <a:p>
          <a:r>
            <a:rPr lang="en-US"/>
            <a:t>SEER resources → surveillance coding/staging and related guidance</a:t>
          </a:r>
        </a:p>
      </dgm:t>
    </dgm:pt>
    <dgm:pt modelId="{CA1504AE-FC23-43F8-8D7D-004D5E221151}" type="parTrans" cxnId="{E7FF48CF-CABA-4C37-B51A-69E6CF3F3440}">
      <dgm:prSet/>
      <dgm:spPr/>
      <dgm:t>
        <a:bodyPr/>
        <a:lstStyle/>
        <a:p>
          <a:endParaRPr lang="en-US"/>
        </a:p>
      </dgm:t>
    </dgm:pt>
    <dgm:pt modelId="{8B960C52-733C-4F44-8084-4C3DF7396E79}" type="sibTrans" cxnId="{E7FF48CF-CABA-4C37-B51A-69E6CF3F3440}">
      <dgm:prSet/>
      <dgm:spPr/>
      <dgm:t>
        <a:bodyPr/>
        <a:lstStyle/>
        <a:p>
          <a:endParaRPr lang="en-US"/>
        </a:p>
      </dgm:t>
    </dgm:pt>
    <dgm:pt modelId="{617189D7-2C74-432B-969F-B43935025A8B}">
      <dgm:prSet/>
      <dgm:spPr/>
      <dgm:t>
        <a:bodyPr/>
        <a:lstStyle/>
        <a:p>
          <a:r>
            <a:rPr lang="en-US"/>
            <a:t>SEER*Rx → systemic agent classification</a:t>
          </a:r>
        </a:p>
      </dgm:t>
    </dgm:pt>
    <dgm:pt modelId="{F5FFAC33-1998-49E9-9D0D-91E00B7AEC8F}" type="parTrans" cxnId="{8A27F192-75DB-441C-A7C0-E1B4E79EF5DA}">
      <dgm:prSet/>
      <dgm:spPr/>
      <dgm:t>
        <a:bodyPr/>
        <a:lstStyle/>
        <a:p>
          <a:endParaRPr lang="en-US"/>
        </a:p>
      </dgm:t>
    </dgm:pt>
    <dgm:pt modelId="{A568476A-50BF-4B03-B52D-16EE2C44996D}" type="sibTrans" cxnId="{8A27F192-75DB-441C-A7C0-E1B4E79EF5DA}">
      <dgm:prSet/>
      <dgm:spPr/>
      <dgm:t>
        <a:bodyPr/>
        <a:lstStyle/>
        <a:p>
          <a:endParaRPr lang="en-US"/>
        </a:p>
      </dgm:t>
    </dgm:pt>
    <dgm:pt modelId="{9CDB4ECC-BBAF-4F2D-9776-3C43D5661FD7}" type="pres">
      <dgm:prSet presAssocID="{1293B55E-4D20-4F6E-9CBD-479EF77D92E6}" presName="linear" presStyleCnt="0">
        <dgm:presLayoutVars>
          <dgm:animLvl val="lvl"/>
          <dgm:resizeHandles val="exact"/>
        </dgm:presLayoutVars>
      </dgm:prSet>
      <dgm:spPr/>
    </dgm:pt>
    <dgm:pt modelId="{214D8943-9ED9-4A9D-8B78-6B6C3A326416}" type="pres">
      <dgm:prSet presAssocID="{8120A731-2EEC-40C6-B7B8-C2E8372419A3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DEDFCA0-4DE7-4C94-BBAA-3844043BBBA8}" type="pres">
      <dgm:prSet presAssocID="{AC18500C-240B-4464-935F-97A91D375FD0}" presName="spacer" presStyleCnt="0"/>
      <dgm:spPr/>
    </dgm:pt>
    <dgm:pt modelId="{3FC61194-2A31-4BB5-A80D-168443924B0E}" type="pres">
      <dgm:prSet presAssocID="{B9523CEA-6DCB-4046-820D-BD3FCE443FD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D52AED9-CE71-4230-B3A0-070EBD63EA2A}" type="pres">
      <dgm:prSet presAssocID="{A7A16EC3-73DF-4C5B-923C-BBDF1A742649}" presName="spacer" presStyleCnt="0"/>
      <dgm:spPr/>
    </dgm:pt>
    <dgm:pt modelId="{0962ED5F-AE2F-4C42-92DD-286D04AFB25C}" type="pres">
      <dgm:prSet presAssocID="{693C275C-5969-407C-9D17-71347D7BCD0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5207989B-AFB6-4234-9B75-86FD487510FF}" type="pres">
      <dgm:prSet presAssocID="{0C745DA3-316B-40DA-9038-F8F485164A28}" presName="spacer" presStyleCnt="0"/>
      <dgm:spPr/>
    </dgm:pt>
    <dgm:pt modelId="{F6B08139-43BF-4BF6-8BA5-1B535FC7E513}" type="pres">
      <dgm:prSet presAssocID="{06CC6968-E673-41D1-9566-FAC2504D3FE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4A4F9F8-151F-48BB-8138-2679ACB867E7}" type="pres">
      <dgm:prSet presAssocID="{A1AD3C6B-52C8-4A9B-ABFB-CA2C893C9D0C}" presName="spacer" presStyleCnt="0"/>
      <dgm:spPr/>
    </dgm:pt>
    <dgm:pt modelId="{F04B7C93-12B9-4A50-99D6-A7F8A1773677}" type="pres">
      <dgm:prSet presAssocID="{672F5AA8-56F3-430C-9214-C21226A67DB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565B5516-4CCA-496F-847C-E8B609889B45}" type="pres">
      <dgm:prSet presAssocID="{8B960C52-733C-4F44-8084-4C3DF7396E79}" presName="spacer" presStyleCnt="0"/>
      <dgm:spPr/>
    </dgm:pt>
    <dgm:pt modelId="{E9DDBBC2-60C8-43D8-A860-0E0A8D9E7A3A}" type="pres">
      <dgm:prSet presAssocID="{617189D7-2C74-432B-969F-B43935025A8B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B9A0301B-C035-4F08-A6C2-01E5583FA423}" type="presOf" srcId="{8120A731-2EEC-40C6-B7B8-C2E8372419A3}" destId="{214D8943-9ED9-4A9D-8B78-6B6C3A326416}" srcOrd="0" destOrd="0" presId="urn:microsoft.com/office/officeart/2005/8/layout/vList2"/>
    <dgm:cxn modelId="{D4BE6D5F-4FE8-4D27-842A-FCC5612603F7}" type="presOf" srcId="{617189D7-2C74-432B-969F-B43935025A8B}" destId="{E9DDBBC2-60C8-43D8-A860-0E0A8D9E7A3A}" srcOrd="0" destOrd="0" presId="urn:microsoft.com/office/officeart/2005/8/layout/vList2"/>
    <dgm:cxn modelId="{02403951-65C0-47A0-96B2-89C395532A1B}" srcId="{1293B55E-4D20-4F6E-9CBD-479EF77D92E6}" destId="{693C275C-5969-407C-9D17-71347D7BCD0A}" srcOrd="2" destOrd="0" parTransId="{E40E2E9E-46E1-4519-A449-EE036C3BDDFD}" sibTransId="{0C745DA3-316B-40DA-9038-F8F485164A28}"/>
    <dgm:cxn modelId="{E341E076-FEF8-4EFC-BDD8-955EDC5BD2E0}" srcId="{1293B55E-4D20-4F6E-9CBD-479EF77D92E6}" destId="{B9523CEA-6DCB-4046-820D-BD3FCE443FD4}" srcOrd="1" destOrd="0" parTransId="{09EBCF61-86DB-4108-B40C-EFC8E7CFAE89}" sibTransId="{A7A16EC3-73DF-4C5B-923C-BBDF1A742649}"/>
    <dgm:cxn modelId="{52A8678B-1C22-4A8A-AC6D-657715919227}" srcId="{1293B55E-4D20-4F6E-9CBD-479EF77D92E6}" destId="{8120A731-2EEC-40C6-B7B8-C2E8372419A3}" srcOrd="0" destOrd="0" parTransId="{6A7B6BC0-34DF-4D11-BF2D-26B9B9617A67}" sibTransId="{AC18500C-240B-4464-935F-97A91D375FD0}"/>
    <dgm:cxn modelId="{8A27F192-75DB-441C-A7C0-E1B4E79EF5DA}" srcId="{1293B55E-4D20-4F6E-9CBD-479EF77D92E6}" destId="{617189D7-2C74-432B-969F-B43935025A8B}" srcOrd="5" destOrd="0" parTransId="{F5FFAC33-1998-49E9-9D0D-91E00B7AEC8F}" sibTransId="{A568476A-50BF-4B03-B52D-16EE2C44996D}"/>
    <dgm:cxn modelId="{C24F549D-6E94-4221-B542-35D59290313E}" type="presOf" srcId="{672F5AA8-56F3-430C-9214-C21226A67DB0}" destId="{F04B7C93-12B9-4A50-99D6-A7F8A1773677}" srcOrd="0" destOrd="0" presId="urn:microsoft.com/office/officeart/2005/8/layout/vList2"/>
    <dgm:cxn modelId="{E7FF48CF-CABA-4C37-B51A-69E6CF3F3440}" srcId="{1293B55E-4D20-4F6E-9CBD-479EF77D92E6}" destId="{672F5AA8-56F3-430C-9214-C21226A67DB0}" srcOrd="4" destOrd="0" parTransId="{CA1504AE-FC23-43F8-8D7D-004D5E221151}" sibTransId="{8B960C52-733C-4F44-8084-4C3DF7396E79}"/>
    <dgm:cxn modelId="{BC46D7D6-4420-4CB8-B954-E96665CFC86C}" type="presOf" srcId="{1293B55E-4D20-4F6E-9CBD-479EF77D92E6}" destId="{9CDB4ECC-BBAF-4F2D-9776-3C43D5661FD7}" srcOrd="0" destOrd="0" presId="urn:microsoft.com/office/officeart/2005/8/layout/vList2"/>
    <dgm:cxn modelId="{3ECD4DE0-E3E0-4C91-A074-1ED8F5D458E6}" type="presOf" srcId="{693C275C-5969-407C-9D17-71347D7BCD0A}" destId="{0962ED5F-AE2F-4C42-92DD-286D04AFB25C}" srcOrd="0" destOrd="0" presId="urn:microsoft.com/office/officeart/2005/8/layout/vList2"/>
    <dgm:cxn modelId="{78C6D6E8-D690-4032-9371-60E07CE6BC67}" type="presOf" srcId="{B9523CEA-6DCB-4046-820D-BD3FCE443FD4}" destId="{3FC61194-2A31-4BB5-A80D-168443924B0E}" srcOrd="0" destOrd="0" presId="urn:microsoft.com/office/officeart/2005/8/layout/vList2"/>
    <dgm:cxn modelId="{5017DAEC-2E52-4E38-91DF-C6B30811C97F}" srcId="{1293B55E-4D20-4F6E-9CBD-479EF77D92E6}" destId="{06CC6968-E673-41D1-9566-FAC2504D3FEF}" srcOrd="3" destOrd="0" parTransId="{29980102-A727-4CF0-A44C-A669958B7ACF}" sibTransId="{A1AD3C6B-52C8-4A9B-ABFB-CA2C893C9D0C}"/>
    <dgm:cxn modelId="{2FD34EFE-2505-4711-B279-22DA75AA509A}" type="presOf" srcId="{06CC6968-E673-41D1-9566-FAC2504D3FEF}" destId="{F6B08139-43BF-4BF6-8BA5-1B535FC7E513}" srcOrd="0" destOrd="0" presId="urn:microsoft.com/office/officeart/2005/8/layout/vList2"/>
    <dgm:cxn modelId="{AC32ED8A-5C9D-4A83-8A5F-BC8CDFFD1814}" type="presParOf" srcId="{9CDB4ECC-BBAF-4F2D-9776-3C43D5661FD7}" destId="{214D8943-9ED9-4A9D-8B78-6B6C3A326416}" srcOrd="0" destOrd="0" presId="urn:microsoft.com/office/officeart/2005/8/layout/vList2"/>
    <dgm:cxn modelId="{E9073829-0D58-47D3-A90F-D054280CD697}" type="presParOf" srcId="{9CDB4ECC-BBAF-4F2D-9776-3C43D5661FD7}" destId="{BDEDFCA0-4DE7-4C94-BBAA-3844043BBBA8}" srcOrd="1" destOrd="0" presId="urn:microsoft.com/office/officeart/2005/8/layout/vList2"/>
    <dgm:cxn modelId="{D627B155-8FC8-4C89-B991-17A17190F91E}" type="presParOf" srcId="{9CDB4ECC-BBAF-4F2D-9776-3C43D5661FD7}" destId="{3FC61194-2A31-4BB5-A80D-168443924B0E}" srcOrd="2" destOrd="0" presId="urn:microsoft.com/office/officeart/2005/8/layout/vList2"/>
    <dgm:cxn modelId="{493D19A2-7535-44A5-9B8B-D10DBFBF9E5D}" type="presParOf" srcId="{9CDB4ECC-BBAF-4F2D-9776-3C43D5661FD7}" destId="{BD52AED9-CE71-4230-B3A0-070EBD63EA2A}" srcOrd="3" destOrd="0" presId="urn:microsoft.com/office/officeart/2005/8/layout/vList2"/>
    <dgm:cxn modelId="{EAFB265E-4651-485A-A010-2F6C480A24CE}" type="presParOf" srcId="{9CDB4ECC-BBAF-4F2D-9776-3C43D5661FD7}" destId="{0962ED5F-AE2F-4C42-92DD-286D04AFB25C}" srcOrd="4" destOrd="0" presId="urn:microsoft.com/office/officeart/2005/8/layout/vList2"/>
    <dgm:cxn modelId="{EA8207D3-A8D0-440A-9C98-B75781701B6A}" type="presParOf" srcId="{9CDB4ECC-BBAF-4F2D-9776-3C43D5661FD7}" destId="{5207989B-AFB6-4234-9B75-86FD487510FF}" srcOrd="5" destOrd="0" presId="urn:microsoft.com/office/officeart/2005/8/layout/vList2"/>
    <dgm:cxn modelId="{18695902-54DA-4EC4-882C-8F1C23FD3215}" type="presParOf" srcId="{9CDB4ECC-BBAF-4F2D-9776-3C43D5661FD7}" destId="{F6B08139-43BF-4BF6-8BA5-1B535FC7E513}" srcOrd="6" destOrd="0" presId="urn:microsoft.com/office/officeart/2005/8/layout/vList2"/>
    <dgm:cxn modelId="{7AD75645-F444-4417-BD13-E29E9CC87D84}" type="presParOf" srcId="{9CDB4ECC-BBAF-4F2D-9776-3C43D5661FD7}" destId="{74A4F9F8-151F-48BB-8138-2679ACB867E7}" srcOrd="7" destOrd="0" presId="urn:microsoft.com/office/officeart/2005/8/layout/vList2"/>
    <dgm:cxn modelId="{9E481BFB-3092-4D2B-AC23-694249AB8202}" type="presParOf" srcId="{9CDB4ECC-BBAF-4F2D-9776-3C43D5661FD7}" destId="{F04B7C93-12B9-4A50-99D6-A7F8A1773677}" srcOrd="8" destOrd="0" presId="urn:microsoft.com/office/officeart/2005/8/layout/vList2"/>
    <dgm:cxn modelId="{F02BBD12-0EFF-4D54-985F-A41FA1B83384}" type="presParOf" srcId="{9CDB4ECC-BBAF-4F2D-9776-3C43D5661FD7}" destId="{565B5516-4CCA-496F-847C-E8B609889B45}" srcOrd="9" destOrd="0" presId="urn:microsoft.com/office/officeart/2005/8/layout/vList2"/>
    <dgm:cxn modelId="{C2E98EA4-F356-4F2B-A730-F61664019C82}" type="presParOf" srcId="{9CDB4ECC-BBAF-4F2D-9776-3C43D5661FD7}" destId="{E9DDBBC2-60C8-43D8-A860-0E0A8D9E7A3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A16CDF8-12F5-4F12-BC68-C638DB446A31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F56117C3-B4C4-4095-822E-C9BA6FDCAEF6}">
      <dgm:prSet/>
      <dgm:spPr/>
      <dgm:t>
        <a:bodyPr/>
        <a:lstStyle/>
        <a:p>
          <a:pPr>
            <a:defRPr cap="all"/>
          </a:pPr>
          <a:r>
            <a:rPr lang="en-US"/>
            <a:t>Search the exact data item name when possible.</a:t>
          </a:r>
        </a:p>
      </dgm:t>
    </dgm:pt>
    <dgm:pt modelId="{CAA6641F-954D-4E9C-9A99-C798E9CB766F}" type="parTrans" cxnId="{FABE6715-0E16-4AE3-975C-32130342A73F}">
      <dgm:prSet/>
      <dgm:spPr/>
      <dgm:t>
        <a:bodyPr/>
        <a:lstStyle/>
        <a:p>
          <a:endParaRPr lang="en-US"/>
        </a:p>
      </dgm:t>
    </dgm:pt>
    <dgm:pt modelId="{FCF060E0-2A69-45D6-BF6E-007AF50EC2C9}" type="sibTrans" cxnId="{FABE6715-0E16-4AE3-975C-32130342A73F}">
      <dgm:prSet/>
      <dgm:spPr/>
      <dgm:t>
        <a:bodyPr/>
        <a:lstStyle/>
        <a:p>
          <a:endParaRPr lang="en-US"/>
        </a:p>
      </dgm:t>
    </dgm:pt>
    <dgm:pt modelId="{38C401A7-BC8C-4B89-A742-294B71B06BDD}">
      <dgm:prSet/>
      <dgm:spPr/>
      <dgm:t>
        <a:bodyPr/>
        <a:lstStyle/>
        <a:p>
          <a:pPr>
            <a:defRPr cap="all"/>
          </a:pPr>
          <a:r>
            <a:rPr lang="en-US"/>
            <a:t>Search a distinctive phrase from the definition.</a:t>
          </a:r>
        </a:p>
      </dgm:t>
    </dgm:pt>
    <dgm:pt modelId="{C360E542-342E-4A46-8E0E-EBE1560E52A6}" type="parTrans" cxnId="{7B676728-B6CA-45A1-8D2E-311C3C4E3C1F}">
      <dgm:prSet/>
      <dgm:spPr/>
      <dgm:t>
        <a:bodyPr/>
        <a:lstStyle/>
        <a:p>
          <a:endParaRPr lang="en-US"/>
        </a:p>
      </dgm:t>
    </dgm:pt>
    <dgm:pt modelId="{BA2983B0-AD4A-41CD-B600-EB02326415B2}" type="sibTrans" cxnId="{7B676728-B6CA-45A1-8D2E-311C3C4E3C1F}">
      <dgm:prSet/>
      <dgm:spPr/>
      <dgm:t>
        <a:bodyPr/>
        <a:lstStyle/>
        <a:p>
          <a:endParaRPr lang="en-US"/>
        </a:p>
      </dgm:t>
    </dgm:pt>
    <dgm:pt modelId="{39328A32-937D-45CE-A7A3-C688BDF08D7C}">
      <dgm:prSet/>
      <dgm:spPr/>
      <dgm:t>
        <a:bodyPr/>
        <a:lstStyle/>
        <a:p>
          <a:pPr>
            <a:defRPr cap="all"/>
          </a:pPr>
          <a:r>
            <a:rPr lang="en-US"/>
            <a:t>If you find a code, keep reading around it.</a:t>
          </a:r>
        </a:p>
      </dgm:t>
    </dgm:pt>
    <dgm:pt modelId="{2D323291-F9CD-4C29-921C-355382B18E82}" type="parTrans" cxnId="{C42CB42B-44B9-4BCA-8C1B-4299F99555D8}">
      <dgm:prSet/>
      <dgm:spPr/>
      <dgm:t>
        <a:bodyPr/>
        <a:lstStyle/>
        <a:p>
          <a:endParaRPr lang="en-US"/>
        </a:p>
      </dgm:t>
    </dgm:pt>
    <dgm:pt modelId="{8DAB4BF6-0408-4575-9BF4-76EAD9A93F61}" type="sibTrans" cxnId="{C42CB42B-44B9-4BCA-8C1B-4299F99555D8}">
      <dgm:prSet/>
      <dgm:spPr/>
      <dgm:t>
        <a:bodyPr/>
        <a:lstStyle/>
        <a:p>
          <a:endParaRPr lang="en-US"/>
        </a:p>
      </dgm:t>
    </dgm:pt>
    <dgm:pt modelId="{4713D7B3-CB80-4AFC-830F-D4CD4454F4C7}">
      <dgm:prSet/>
      <dgm:spPr/>
      <dgm:t>
        <a:bodyPr/>
        <a:lstStyle/>
        <a:p>
          <a:pPr>
            <a:defRPr cap="all"/>
          </a:pPr>
          <a:r>
            <a:rPr lang="en-US"/>
            <a:t>Check appendices and related resources when referenced.</a:t>
          </a:r>
        </a:p>
      </dgm:t>
    </dgm:pt>
    <dgm:pt modelId="{7784A1B3-629E-4538-B205-F6756C9A2371}" type="parTrans" cxnId="{D85E6A7A-7D44-4AC5-9934-60D93990D520}">
      <dgm:prSet/>
      <dgm:spPr/>
      <dgm:t>
        <a:bodyPr/>
        <a:lstStyle/>
        <a:p>
          <a:endParaRPr lang="en-US"/>
        </a:p>
      </dgm:t>
    </dgm:pt>
    <dgm:pt modelId="{F62A2901-71C1-4862-B7B9-792F9F3B11F5}" type="sibTrans" cxnId="{D85E6A7A-7D44-4AC5-9934-60D93990D520}">
      <dgm:prSet/>
      <dgm:spPr/>
      <dgm:t>
        <a:bodyPr/>
        <a:lstStyle/>
        <a:p>
          <a:endParaRPr lang="en-US"/>
        </a:p>
      </dgm:t>
    </dgm:pt>
    <dgm:pt modelId="{EF1A0758-2E00-41F0-A47A-465D0D286D2C}" type="pres">
      <dgm:prSet presAssocID="{AA16CDF8-12F5-4F12-BC68-C638DB446A31}" presName="root" presStyleCnt="0">
        <dgm:presLayoutVars>
          <dgm:dir/>
          <dgm:resizeHandles val="exact"/>
        </dgm:presLayoutVars>
      </dgm:prSet>
      <dgm:spPr/>
    </dgm:pt>
    <dgm:pt modelId="{600951CB-CA89-463F-BC93-1660FD95C87D}" type="pres">
      <dgm:prSet presAssocID="{F56117C3-B4C4-4095-822E-C9BA6FDCAEF6}" presName="compNode" presStyleCnt="0"/>
      <dgm:spPr/>
    </dgm:pt>
    <dgm:pt modelId="{4A1DCF32-B0E7-4D5C-8AF9-98588FBBFC12}" type="pres">
      <dgm:prSet presAssocID="{F56117C3-B4C4-4095-822E-C9BA6FDCAEF6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F8870466-AF58-464F-9BBD-F20502ED3996}" type="pres">
      <dgm:prSet presAssocID="{F56117C3-B4C4-4095-822E-C9BA6FDCAEF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9A631E33-2A0D-4634-B7EF-913627D2C39E}" type="pres">
      <dgm:prSet presAssocID="{F56117C3-B4C4-4095-822E-C9BA6FDCAEF6}" presName="spaceRect" presStyleCnt="0"/>
      <dgm:spPr/>
    </dgm:pt>
    <dgm:pt modelId="{CED1DF61-8C0B-4548-9288-A398922F083A}" type="pres">
      <dgm:prSet presAssocID="{F56117C3-B4C4-4095-822E-C9BA6FDCAEF6}" presName="textRect" presStyleLbl="revTx" presStyleIdx="0" presStyleCnt="4">
        <dgm:presLayoutVars>
          <dgm:chMax val="1"/>
          <dgm:chPref val="1"/>
        </dgm:presLayoutVars>
      </dgm:prSet>
      <dgm:spPr/>
    </dgm:pt>
    <dgm:pt modelId="{B9B30BF7-2CEC-4ED6-AF56-BF321B9926EA}" type="pres">
      <dgm:prSet presAssocID="{FCF060E0-2A69-45D6-BF6E-007AF50EC2C9}" presName="sibTrans" presStyleCnt="0"/>
      <dgm:spPr/>
    </dgm:pt>
    <dgm:pt modelId="{EBEF5B53-F2D8-43AD-8788-46B9E4B9C3DF}" type="pres">
      <dgm:prSet presAssocID="{38C401A7-BC8C-4B89-A742-294B71B06BDD}" presName="compNode" presStyleCnt="0"/>
      <dgm:spPr/>
    </dgm:pt>
    <dgm:pt modelId="{17DB4A19-6862-4C08-915B-ABFA4645559C}" type="pres">
      <dgm:prSet presAssocID="{38C401A7-BC8C-4B89-A742-294B71B06BDD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C47D67CE-B157-433A-9A3B-69D737881DF3}" type="pres">
      <dgm:prSet presAssocID="{38C401A7-BC8C-4B89-A742-294B71B06BD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7AD76CBF-2240-429D-A171-F0B2188B4E96}" type="pres">
      <dgm:prSet presAssocID="{38C401A7-BC8C-4B89-A742-294B71B06BDD}" presName="spaceRect" presStyleCnt="0"/>
      <dgm:spPr/>
    </dgm:pt>
    <dgm:pt modelId="{F7B88289-D931-4705-B8C4-4AE8C80ADDBB}" type="pres">
      <dgm:prSet presAssocID="{38C401A7-BC8C-4B89-A742-294B71B06BDD}" presName="textRect" presStyleLbl="revTx" presStyleIdx="1" presStyleCnt="4">
        <dgm:presLayoutVars>
          <dgm:chMax val="1"/>
          <dgm:chPref val="1"/>
        </dgm:presLayoutVars>
      </dgm:prSet>
      <dgm:spPr/>
    </dgm:pt>
    <dgm:pt modelId="{9AF6F8A3-5AED-4CFA-A754-0318B30E693A}" type="pres">
      <dgm:prSet presAssocID="{BA2983B0-AD4A-41CD-B600-EB02326415B2}" presName="sibTrans" presStyleCnt="0"/>
      <dgm:spPr/>
    </dgm:pt>
    <dgm:pt modelId="{6438EE55-4982-4C9A-B5D0-B4D9752DDEA7}" type="pres">
      <dgm:prSet presAssocID="{39328A32-937D-45CE-A7A3-C688BDF08D7C}" presName="compNode" presStyleCnt="0"/>
      <dgm:spPr/>
    </dgm:pt>
    <dgm:pt modelId="{DF3624AC-0EEC-4100-8552-59CA6396685E}" type="pres">
      <dgm:prSet presAssocID="{39328A32-937D-45CE-A7A3-C688BDF08D7C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40C16B3F-D15D-4DAC-9AE4-A957B0C1F915}" type="pres">
      <dgm:prSet presAssocID="{39328A32-937D-45CE-A7A3-C688BDF08D7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E38FA3BB-7544-4CF3-B739-FD7D314762C5}" type="pres">
      <dgm:prSet presAssocID="{39328A32-937D-45CE-A7A3-C688BDF08D7C}" presName="spaceRect" presStyleCnt="0"/>
      <dgm:spPr/>
    </dgm:pt>
    <dgm:pt modelId="{C7635BD8-F3D7-4A70-8497-5E17B2BA24C8}" type="pres">
      <dgm:prSet presAssocID="{39328A32-937D-45CE-A7A3-C688BDF08D7C}" presName="textRect" presStyleLbl="revTx" presStyleIdx="2" presStyleCnt="4">
        <dgm:presLayoutVars>
          <dgm:chMax val="1"/>
          <dgm:chPref val="1"/>
        </dgm:presLayoutVars>
      </dgm:prSet>
      <dgm:spPr/>
    </dgm:pt>
    <dgm:pt modelId="{3A107A95-7FA6-4093-9161-EA977F20902F}" type="pres">
      <dgm:prSet presAssocID="{8DAB4BF6-0408-4575-9BF4-76EAD9A93F61}" presName="sibTrans" presStyleCnt="0"/>
      <dgm:spPr/>
    </dgm:pt>
    <dgm:pt modelId="{7C416B4D-E017-4D38-913D-D45A8ABDDA0C}" type="pres">
      <dgm:prSet presAssocID="{4713D7B3-CB80-4AFC-830F-D4CD4454F4C7}" presName="compNode" presStyleCnt="0"/>
      <dgm:spPr/>
    </dgm:pt>
    <dgm:pt modelId="{49C18CE6-D904-4E33-A654-3569AAEC78D0}" type="pres">
      <dgm:prSet presAssocID="{4713D7B3-CB80-4AFC-830F-D4CD4454F4C7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BE722964-8775-406A-9302-3C0794C6D083}" type="pres">
      <dgm:prSet presAssocID="{4713D7B3-CB80-4AFC-830F-D4CD4454F4C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Book"/>
        </a:ext>
      </dgm:extLst>
    </dgm:pt>
    <dgm:pt modelId="{0329E700-034B-4308-AA8A-8FDF7B7B7B4C}" type="pres">
      <dgm:prSet presAssocID="{4713D7B3-CB80-4AFC-830F-D4CD4454F4C7}" presName="spaceRect" presStyleCnt="0"/>
      <dgm:spPr/>
    </dgm:pt>
    <dgm:pt modelId="{DC55BAC1-67B5-4FBB-94B6-6F5A1EB349BE}" type="pres">
      <dgm:prSet presAssocID="{4713D7B3-CB80-4AFC-830F-D4CD4454F4C7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FED2303-AB5D-464B-A7A8-F485005336C3}" type="presOf" srcId="{4713D7B3-CB80-4AFC-830F-D4CD4454F4C7}" destId="{DC55BAC1-67B5-4FBB-94B6-6F5A1EB349BE}" srcOrd="0" destOrd="0" presId="urn:microsoft.com/office/officeart/2018/5/layout/IconLeafLabelList"/>
    <dgm:cxn modelId="{CBDD1308-A7FB-4CFD-A33F-219215DFB6EB}" type="presOf" srcId="{F56117C3-B4C4-4095-822E-C9BA6FDCAEF6}" destId="{CED1DF61-8C0B-4548-9288-A398922F083A}" srcOrd="0" destOrd="0" presId="urn:microsoft.com/office/officeart/2018/5/layout/IconLeafLabelList"/>
    <dgm:cxn modelId="{FABE6715-0E16-4AE3-975C-32130342A73F}" srcId="{AA16CDF8-12F5-4F12-BC68-C638DB446A31}" destId="{F56117C3-B4C4-4095-822E-C9BA6FDCAEF6}" srcOrd="0" destOrd="0" parTransId="{CAA6641F-954D-4E9C-9A99-C798E9CB766F}" sibTransId="{FCF060E0-2A69-45D6-BF6E-007AF50EC2C9}"/>
    <dgm:cxn modelId="{7B676728-B6CA-45A1-8D2E-311C3C4E3C1F}" srcId="{AA16CDF8-12F5-4F12-BC68-C638DB446A31}" destId="{38C401A7-BC8C-4B89-A742-294B71B06BDD}" srcOrd="1" destOrd="0" parTransId="{C360E542-342E-4A46-8E0E-EBE1560E52A6}" sibTransId="{BA2983B0-AD4A-41CD-B600-EB02326415B2}"/>
    <dgm:cxn modelId="{C42CB42B-44B9-4BCA-8C1B-4299F99555D8}" srcId="{AA16CDF8-12F5-4F12-BC68-C638DB446A31}" destId="{39328A32-937D-45CE-A7A3-C688BDF08D7C}" srcOrd="2" destOrd="0" parTransId="{2D323291-F9CD-4C29-921C-355382B18E82}" sibTransId="{8DAB4BF6-0408-4575-9BF4-76EAD9A93F61}"/>
    <dgm:cxn modelId="{0214AE70-280E-42D4-BDB2-5BF5779BFFA0}" type="presOf" srcId="{39328A32-937D-45CE-A7A3-C688BDF08D7C}" destId="{C7635BD8-F3D7-4A70-8497-5E17B2BA24C8}" srcOrd="0" destOrd="0" presId="urn:microsoft.com/office/officeart/2018/5/layout/IconLeafLabelList"/>
    <dgm:cxn modelId="{D85E6A7A-7D44-4AC5-9934-60D93990D520}" srcId="{AA16CDF8-12F5-4F12-BC68-C638DB446A31}" destId="{4713D7B3-CB80-4AFC-830F-D4CD4454F4C7}" srcOrd="3" destOrd="0" parTransId="{7784A1B3-629E-4538-B205-F6756C9A2371}" sibTransId="{F62A2901-71C1-4862-B7B9-792F9F3B11F5}"/>
    <dgm:cxn modelId="{D2AAB182-5CED-47A3-AF68-2FBB5E442A87}" type="presOf" srcId="{AA16CDF8-12F5-4F12-BC68-C638DB446A31}" destId="{EF1A0758-2E00-41F0-A47A-465D0D286D2C}" srcOrd="0" destOrd="0" presId="urn:microsoft.com/office/officeart/2018/5/layout/IconLeafLabelList"/>
    <dgm:cxn modelId="{5A2FE9B4-AA27-452C-9EEC-6830BC8A43AA}" type="presOf" srcId="{38C401A7-BC8C-4B89-A742-294B71B06BDD}" destId="{F7B88289-D931-4705-B8C4-4AE8C80ADDBB}" srcOrd="0" destOrd="0" presId="urn:microsoft.com/office/officeart/2018/5/layout/IconLeafLabelList"/>
    <dgm:cxn modelId="{7E4A9168-65D6-4FDD-A87B-477FFEC7ED3A}" type="presParOf" srcId="{EF1A0758-2E00-41F0-A47A-465D0D286D2C}" destId="{600951CB-CA89-463F-BC93-1660FD95C87D}" srcOrd="0" destOrd="0" presId="urn:microsoft.com/office/officeart/2018/5/layout/IconLeafLabelList"/>
    <dgm:cxn modelId="{96C2447E-171F-4D71-A3F0-C9DDED367CA9}" type="presParOf" srcId="{600951CB-CA89-463F-BC93-1660FD95C87D}" destId="{4A1DCF32-B0E7-4D5C-8AF9-98588FBBFC12}" srcOrd="0" destOrd="0" presId="urn:microsoft.com/office/officeart/2018/5/layout/IconLeafLabelList"/>
    <dgm:cxn modelId="{D7AB490C-AEEB-4DC8-AFEA-73F6928C2937}" type="presParOf" srcId="{600951CB-CA89-463F-BC93-1660FD95C87D}" destId="{F8870466-AF58-464F-9BBD-F20502ED3996}" srcOrd="1" destOrd="0" presId="urn:microsoft.com/office/officeart/2018/5/layout/IconLeafLabelList"/>
    <dgm:cxn modelId="{C1538EEB-896F-493C-893A-7624C076C40E}" type="presParOf" srcId="{600951CB-CA89-463F-BC93-1660FD95C87D}" destId="{9A631E33-2A0D-4634-B7EF-913627D2C39E}" srcOrd="2" destOrd="0" presId="urn:microsoft.com/office/officeart/2018/5/layout/IconLeafLabelList"/>
    <dgm:cxn modelId="{D296DA61-0551-40C7-AC62-111C0AFDEF93}" type="presParOf" srcId="{600951CB-CA89-463F-BC93-1660FD95C87D}" destId="{CED1DF61-8C0B-4548-9288-A398922F083A}" srcOrd="3" destOrd="0" presId="urn:microsoft.com/office/officeart/2018/5/layout/IconLeafLabelList"/>
    <dgm:cxn modelId="{03834616-0429-4C53-BDA3-3C1CEECCF974}" type="presParOf" srcId="{EF1A0758-2E00-41F0-A47A-465D0D286D2C}" destId="{B9B30BF7-2CEC-4ED6-AF56-BF321B9926EA}" srcOrd="1" destOrd="0" presId="urn:microsoft.com/office/officeart/2018/5/layout/IconLeafLabelList"/>
    <dgm:cxn modelId="{0D059A88-EE08-439F-ACA3-814FAFDA11BB}" type="presParOf" srcId="{EF1A0758-2E00-41F0-A47A-465D0D286D2C}" destId="{EBEF5B53-F2D8-43AD-8788-46B9E4B9C3DF}" srcOrd="2" destOrd="0" presId="urn:microsoft.com/office/officeart/2018/5/layout/IconLeafLabelList"/>
    <dgm:cxn modelId="{1404D4AE-E3BB-4F3D-99D7-9B12A47AE97D}" type="presParOf" srcId="{EBEF5B53-F2D8-43AD-8788-46B9E4B9C3DF}" destId="{17DB4A19-6862-4C08-915B-ABFA4645559C}" srcOrd="0" destOrd="0" presId="urn:microsoft.com/office/officeart/2018/5/layout/IconLeafLabelList"/>
    <dgm:cxn modelId="{AAFAF8D1-DEF7-4E9B-BEF5-41E7A38A2227}" type="presParOf" srcId="{EBEF5B53-F2D8-43AD-8788-46B9E4B9C3DF}" destId="{C47D67CE-B157-433A-9A3B-69D737881DF3}" srcOrd="1" destOrd="0" presId="urn:microsoft.com/office/officeart/2018/5/layout/IconLeafLabelList"/>
    <dgm:cxn modelId="{EAFC08C0-4C40-40E0-87FF-1D217EA22D76}" type="presParOf" srcId="{EBEF5B53-F2D8-43AD-8788-46B9E4B9C3DF}" destId="{7AD76CBF-2240-429D-A171-F0B2188B4E96}" srcOrd="2" destOrd="0" presId="urn:microsoft.com/office/officeart/2018/5/layout/IconLeafLabelList"/>
    <dgm:cxn modelId="{F532BF9A-138B-4314-B263-ED2B046C2A6D}" type="presParOf" srcId="{EBEF5B53-F2D8-43AD-8788-46B9E4B9C3DF}" destId="{F7B88289-D931-4705-B8C4-4AE8C80ADDBB}" srcOrd="3" destOrd="0" presId="urn:microsoft.com/office/officeart/2018/5/layout/IconLeafLabelList"/>
    <dgm:cxn modelId="{FBAEBBC5-BA39-4ED0-B51F-5D96F2BC4A9C}" type="presParOf" srcId="{EF1A0758-2E00-41F0-A47A-465D0D286D2C}" destId="{9AF6F8A3-5AED-4CFA-A754-0318B30E693A}" srcOrd="3" destOrd="0" presId="urn:microsoft.com/office/officeart/2018/5/layout/IconLeafLabelList"/>
    <dgm:cxn modelId="{0FFE537F-BA18-4960-BEB1-74B8B007E460}" type="presParOf" srcId="{EF1A0758-2E00-41F0-A47A-465D0D286D2C}" destId="{6438EE55-4982-4C9A-B5D0-B4D9752DDEA7}" srcOrd="4" destOrd="0" presId="urn:microsoft.com/office/officeart/2018/5/layout/IconLeafLabelList"/>
    <dgm:cxn modelId="{FE5C1D95-F900-4671-B2D8-7389E1558B87}" type="presParOf" srcId="{6438EE55-4982-4C9A-B5D0-B4D9752DDEA7}" destId="{DF3624AC-0EEC-4100-8552-59CA6396685E}" srcOrd="0" destOrd="0" presId="urn:microsoft.com/office/officeart/2018/5/layout/IconLeafLabelList"/>
    <dgm:cxn modelId="{7A282345-40FB-4228-A709-92F6B6B45AB9}" type="presParOf" srcId="{6438EE55-4982-4C9A-B5D0-B4D9752DDEA7}" destId="{40C16B3F-D15D-4DAC-9AE4-A957B0C1F915}" srcOrd="1" destOrd="0" presId="urn:microsoft.com/office/officeart/2018/5/layout/IconLeafLabelList"/>
    <dgm:cxn modelId="{24AC1146-9227-45FC-AFB5-AC74B6066878}" type="presParOf" srcId="{6438EE55-4982-4C9A-B5D0-B4D9752DDEA7}" destId="{E38FA3BB-7544-4CF3-B739-FD7D314762C5}" srcOrd="2" destOrd="0" presId="urn:microsoft.com/office/officeart/2018/5/layout/IconLeafLabelList"/>
    <dgm:cxn modelId="{C5E8E3A8-74F0-45E6-A4B4-4305BE6EA80B}" type="presParOf" srcId="{6438EE55-4982-4C9A-B5D0-B4D9752DDEA7}" destId="{C7635BD8-F3D7-4A70-8497-5E17B2BA24C8}" srcOrd="3" destOrd="0" presId="urn:microsoft.com/office/officeart/2018/5/layout/IconLeafLabelList"/>
    <dgm:cxn modelId="{65C8950C-F25A-464C-A376-B9DA71E99312}" type="presParOf" srcId="{EF1A0758-2E00-41F0-A47A-465D0D286D2C}" destId="{3A107A95-7FA6-4093-9161-EA977F20902F}" srcOrd="5" destOrd="0" presId="urn:microsoft.com/office/officeart/2018/5/layout/IconLeafLabelList"/>
    <dgm:cxn modelId="{FE5329D7-C6EF-4697-844B-D69A443C4A4B}" type="presParOf" srcId="{EF1A0758-2E00-41F0-A47A-465D0D286D2C}" destId="{7C416B4D-E017-4D38-913D-D45A8ABDDA0C}" srcOrd="6" destOrd="0" presId="urn:microsoft.com/office/officeart/2018/5/layout/IconLeafLabelList"/>
    <dgm:cxn modelId="{8D4054FB-3FA4-40ED-A5E6-4C654BACE116}" type="presParOf" srcId="{7C416B4D-E017-4D38-913D-D45A8ABDDA0C}" destId="{49C18CE6-D904-4E33-A654-3569AAEC78D0}" srcOrd="0" destOrd="0" presId="urn:microsoft.com/office/officeart/2018/5/layout/IconLeafLabelList"/>
    <dgm:cxn modelId="{79C816DF-6E3F-4ECE-A7CC-310FFB924960}" type="presParOf" srcId="{7C416B4D-E017-4D38-913D-D45A8ABDDA0C}" destId="{BE722964-8775-406A-9302-3C0794C6D083}" srcOrd="1" destOrd="0" presId="urn:microsoft.com/office/officeart/2018/5/layout/IconLeafLabelList"/>
    <dgm:cxn modelId="{81DADCF7-9603-4984-B176-1707CFC6C40A}" type="presParOf" srcId="{7C416B4D-E017-4D38-913D-D45A8ABDDA0C}" destId="{0329E700-034B-4308-AA8A-8FDF7B7B7B4C}" srcOrd="2" destOrd="0" presId="urn:microsoft.com/office/officeart/2018/5/layout/IconLeafLabelList"/>
    <dgm:cxn modelId="{CBBA5A6F-AE1F-4C79-A3C7-BE945F978CDE}" type="presParOf" srcId="{7C416B4D-E017-4D38-913D-D45A8ABDDA0C}" destId="{DC55BAC1-67B5-4FBB-94B6-6F5A1EB349B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242E313-3CB9-4217-95C2-FE60D405DA59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C38E45F-3D70-443E-8337-5CCA1317422C}">
      <dgm:prSet/>
      <dgm:spPr/>
      <dgm:t>
        <a:bodyPr/>
        <a:lstStyle/>
        <a:p>
          <a:pPr>
            <a:defRPr cap="all"/>
          </a:pPr>
          <a:r>
            <a:rPr lang="en-US"/>
            <a:t>Never stop at the first search hit.</a:t>
          </a:r>
        </a:p>
      </dgm:t>
    </dgm:pt>
    <dgm:pt modelId="{D8BB00C4-4E8B-4E62-B75F-65FF28DDB48D}" type="parTrans" cxnId="{78606E67-228B-4D0F-8A00-DC3895CBF48A}">
      <dgm:prSet/>
      <dgm:spPr/>
      <dgm:t>
        <a:bodyPr/>
        <a:lstStyle/>
        <a:p>
          <a:endParaRPr lang="en-US"/>
        </a:p>
      </dgm:t>
    </dgm:pt>
    <dgm:pt modelId="{BDB1CDDA-43FB-4A4D-8AE3-0F52B4819CCB}" type="sibTrans" cxnId="{78606E67-228B-4D0F-8A00-DC3895CBF48A}">
      <dgm:prSet/>
      <dgm:spPr/>
      <dgm:t>
        <a:bodyPr/>
        <a:lstStyle/>
        <a:p>
          <a:endParaRPr lang="en-US"/>
        </a:p>
      </dgm:t>
    </dgm:pt>
    <dgm:pt modelId="{4B75E37B-FC73-45F7-A3D2-FB8BFFADD5B4}">
      <dgm:prSet/>
      <dgm:spPr/>
      <dgm:t>
        <a:bodyPr/>
        <a:lstStyle/>
        <a:p>
          <a:pPr>
            <a:defRPr cap="all"/>
          </a:pPr>
          <a:r>
            <a:rPr lang="en-US"/>
            <a:t>Read the definition, instructions, notes, exceptions, and related references.</a:t>
          </a:r>
        </a:p>
      </dgm:t>
    </dgm:pt>
    <dgm:pt modelId="{73FBD6FB-E48E-496E-A4CF-B21BBBCCF00F}" type="parTrans" cxnId="{0A684661-72B7-4FC5-B8FE-577EA9B15081}">
      <dgm:prSet/>
      <dgm:spPr/>
      <dgm:t>
        <a:bodyPr/>
        <a:lstStyle/>
        <a:p>
          <a:endParaRPr lang="en-US"/>
        </a:p>
      </dgm:t>
    </dgm:pt>
    <dgm:pt modelId="{5D300D30-63D4-4895-8303-50C0797A61F4}" type="sibTrans" cxnId="{0A684661-72B7-4FC5-B8FE-577EA9B15081}">
      <dgm:prSet/>
      <dgm:spPr/>
      <dgm:t>
        <a:bodyPr/>
        <a:lstStyle/>
        <a:p>
          <a:endParaRPr lang="en-US"/>
        </a:p>
      </dgm:t>
    </dgm:pt>
    <dgm:pt modelId="{9330C123-DF79-466D-9A01-C5185D6A68F6}">
      <dgm:prSet/>
      <dgm:spPr/>
      <dgm:t>
        <a:bodyPr/>
        <a:lstStyle/>
        <a:p>
          <a:pPr>
            <a:defRPr cap="all"/>
          </a:pPr>
          <a:r>
            <a:rPr lang="en-US"/>
            <a:t>Then validate against the clinical record.</a:t>
          </a:r>
        </a:p>
      </dgm:t>
    </dgm:pt>
    <dgm:pt modelId="{5C2F91C8-4219-4D13-8ED2-96068B377072}" type="parTrans" cxnId="{4E82AC19-B200-4740-AEA3-2AA97DF76212}">
      <dgm:prSet/>
      <dgm:spPr/>
      <dgm:t>
        <a:bodyPr/>
        <a:lstStyle/>
        <a:p>
          <a:endParaRPr lang="en-US"/>
        </a:p>
      </dgm:t>
    </dgm:pt>
    <dgm:pt modelId="{41CF15CB-6491-48F8-991B-1191E7CBC625}" type="sibTrans" cxnId="{4E82AC19-B200-4740-AEA3-2AA97DF76212}">
      <dgm:prSet/>
      <dgm:spPr/>
      <dgm:t>
        <a:bodyPr/>
        <a:lstStyle/>
        <a:p>
          <a:endParaRPr lang="en-US"/>
        </a:p>
      </dgm:t>
    </dgm:pt>
    <dgm:pt modelId="{A3147218-8C9C-4C19-9704-E475113DD09A}" type="pres">
      <dgm:prSet presAssocID="{D242E313-3CB9-4217-95C2-FE60D405DA59}" presName="root" presStyleCnt="0">
        <dgm:presLayoutVars>
          <dgm:dir/>
          <dgm:resizeHandles val="exact"/>
        </dgm:presLayoutVars>
      </dgm:prSet>
      <dgm:spPr/>
    </dgm:pt>
    <dgm:pt modelId="{C273A595-7693-46D5-8F4E-FE0993A64231}" type="pres">
      <dgm:prSet presAssocID="{5C38E45F-3D70-443E-8337-5CCA1317422C}" presName="compNode" presStyleCnt="0"/>
      <dgm:spPr/>
    </dgm:pt>
    <dgm:pt modelId="{B92E26DF-2FE5-4677-88C5-ACD7039987E9}" type="pres">
      <dgm:prSet presAssocID="{5C38E45F-3D70-443E-8337-5CCA1317422C}" presName="iconBgRect" presStyleLbl="bgShp" presStyleIdx="0" presStyleCnt="3"/>
      <dgm:spPr/>
    </dgm:pt>
    <dgm:pt modelId="{2B461F46-1DF1-494E-93EB-E33E20E50178}" type="pres">
      <dgm:prSet presAssocID="{5C38E45F-3D70-443E-8337-5CCA1317422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EA179994-57F2-4C60-A0BB-07EE90D0D669}" type="pres">
      <dgm:prSet presAssocID="{5C38E45F-3D70-443E-8337-5CCA1317422C}" presName="spaceRect" presStyleCnt="0"/>
      <dgm:spPr/>
    </dgm:pt>
    <dgm:pt modelId="{5596024D-A8F0-47F5-BA17-170A87904B72}" type="pres">
      <dgm:prSet presAssocID="{5C38E45F-3D70-443E-8337-5CCA1317422C}" presName="textRect" presStyleLbl="revTx" presStyleIdx="0" presStyleCnt="3">
        <dgm:presLayoutVars>
          <dgm:chMax val="1"/>
          <dgm:chPref val="1"/>
        </dgm:presLayoutVars>
      </dgm:prSet>
      <dgm:spPr/>
    </dgm:pt>
    <dgm:pt modelId="{C99B15C4-A9D4-4C94-B21F-17DC2A652D86}" type="pres">
      <dgm:prSet presAssocID="{BDB1CDDA-43FB-4A4D-8AE3-0F52B4819CCB}" presName="sibTrans" presStyleCnt="0"/>
      <dgm:spPr/>
    </dgm:pt>
    <dgm:pt modelId="{B7F86D62-F974-4220-8979-2BF7AA7BB718}" type="pres">
      <dgm:prSet presAssocID="{4B75E37B-FC73-45F7-A3D2-FB8BFFADD5B4}" presName="compNode" presStyleCnt="0"/>
      <dgm:spPr/>
    </dgm:pt>
    <dgm:pt modelId="{9B97A0E0-8F89-4F90-86AD-C08CA25012A7}" type="pres">
      <dgm:prSet presAssocID="{4B75E37B-FC73-45F7-A3D2-FB8BFFADD5B4}" presName="iconBgRect" presStyleLbl="bgShp" presStyleIdx="1" presStyleCnt="3"/>
      <dgm:spPr/>
    </dgm:pt>
    <dgm:pt modelId="{687DFD67-2550-4B47-8FD0-03AC9A47BB1A}" type="pres">
      <dgm:prSet presAssocID="{4B75E37B-FC73-45F7-A3D2-FB8BFFADD5B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63D23253-F000-4C4E-843F-E57A69CFF4F3}" type="pres">
      <dgm:prSet presAssocID="{4B75E37B-FC73-45F7-A3D2-FB8BFFADD5B4}" presName="spaceRect" presStyleCnt="0"/>
      <dgm:spPr/>
    </dgm:pt>
    <dgm:pt modelId="{7D051E6E-7309-4176-8696-E16276E55D62}" type="pres">
      <dgm:prSet presAssocID="{4B75E37B-FC73-45F7-A3D2-FB8BFFADD5B4}" presName="textRect" presStyleLbl="revTx" presStyleIdx="1" presStyleCnt="3">
        <dgm:presLayoutVars>
          <dgm:chMax val="1"/>
          <dgm:chPref val="1"/>
        </dgm:presLayoutVars>
      </dgm:prSet>
      <dgm:spPr/>
    </dgm:pt>
    <dgm:pt modelId="{55657A4B-24B5-4A44-A5A7-A371FBFB9BFE}" type="pres">
      <dgm:prSet presAssocID="{5D300D30-63D4-4895-8303-50C0797A61F4}" presName="sibTrans" presStyleCnt="0"/>
      <dgm:spPr/>
    </dgm:pt>
    <dgm:pt modelId="{4A2DDB73-1386-4F89-9984-4561A5936632}" type="pres">
      <dgm:prSet presAssocID="{9330C123-DF79-466D-9A01-C5185D6A68F6}" presName="compNode" presStyleCnt="0"/>
      <dgm:spPr/>
    </dgm:pt>
    <dgm:pt modelId="{C75166F3-B899-4209-817F-339D6183A042}" type="pres">
      <dgm:prSet presAssocID="{9330C123-DF79-466D-9A01-C5185D6A68F6}" presName="iconBgRect" presStyleLbl="bgShp" presStyleIdx="2" presStyleCnt="3"/>
      <dgm:spPr/>
    </dgm:pt>
    <dgm:pt modelId="{5383890F-AE5E-47E9-B588-E910E27E8E55}" type="pres">
      <dgm:prSet presAssocID="{9330C123-DF79-466D-9A01-C5185D6A68F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82B5E24B-6A9C-4D2C-A127-28ACF6A89421}" type="pres">
      <dgm:prSet presAssocID="{9330C123-DF79-466D-9A01-C5185D6A68F6}" presName="spaceRect" presStyleCnt="0"/>
      <dgm:spPr/>
    </dgm:pt>
    <dgm:pt modelId="{3584672B-9EBA-4F43-9F56-A7EFA1761485}" type="pres">
      <dgm:prSet presAssocID="{9330C123-DF79-466D-9A01-C5185D6A68F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4E82AC19-B200-4740-AEA3-2AA97DF76212}" srcId="{D242E313-3CB9-4217-95C2-FE60D405DA59}" destId="{9330C123-DF79-466D-9A01-C5185D6A68F6}" srcOrd="2" destOrd="0" parTransId="{5C2F91C8-4219-4D13-8ED2-96068B377072}" sibTransId="{41CF15CB-6491-48F8-991B-1191E7CBC625}"/>
    <dgm:cxn modelId="{DE158125-C0B9-434E-A943-D5EFB95E01FF}" type="presOf" srcId="{D242E313-3CB9-4217-95C2-FE60D405DA59}" destId="{A3147218-8C9C-4C19-9704-E475113DD09A}" srcOrd="0" destOrd="0" presId="urn:microsoft.com/office/officeart/2018/5/layout/IconCircleLabelList"/>
    <dgm:cxn modelId="{BE5AC83B-D9AB-4849-AA8C-8CCF2D90D665}" type="presOf" srcId="{4B75E37B-FC73-45F7-A3D2-FB8BFFADD5B4}" destId="{7D051E6E-7309-4176-8696-E16276E55D62}" srcOrd="0" destOrd="0" presId="urn:microsoft.com/office/officeart/2018/5/layout/IconCircleLabelList"/>
    <dgm:cxn modelId="{0A684661-72B7-4FC5-B8FE-577EA9B15081}" srcId="{D242E313-3CB9-4217-95C2-FE60D405DA59}" destId="{4B75E37B-FC73-45F7-A3D2-FB8BFFADD5B4}" srcOrd="1" destOrd="0" parTransId="{73FBD6FB-E48E-496E-A4CF-B21BBBCCF00F}" sibTransId="{5D300D30-63D4-4895-8303-50C0797A61F4}"/>
    <dgm:cxn modelId="{78606E67-228B-4D0F-8A00-DC3895CBF48A}" srcId="{D242E313-3CB9-4217-95C2-FE60D405DA59}" destId="{5C38E45F-3D70-443E-8337-5CCA1317422C}" srcOrd="0" destOrd="0" parTransId="{D8BB00C4-4E8B-4E62-B75F-65FF28DDB48D}" sibTransId="{BDB1CDDA-43FB-4A4D-8AE3-0F52B4819CCB}"/>
    <dgm:cxn modelId="{E92C64B9-078F-4263-B92B-CBD35BF2DE03}" type="presOf" srcId="{5C38E45F-3D70-443E-8337-5CCA1317422C}" destId="{5596024D-A8F0-47F5-BA17-170A87904B72}" srcOrd="0" destOrd="0" presId="urn:microsoft.com/office/officeart/2018/5/layout/IconCircleLabelList"/>
    <dgm:cxn modelId="{6570E9EB-A81D-45EE-9055-A87BC422A0A6}" type="presOf" srcId="{9330C123-DF79-466D-9A01-C5185D6A68F6}" destId="{3584672B-9EBA-4F43-9F56-A7EFA1761485}" srcOrd="0" destOrd="0" presId="urn:microsoft.com/office/officeart/2018/5/layout/IconCircleLabelList"/>
    <dgm:cxn modelId="{748E1F62-7230-4387-8C6F-14DB72B499A6}" type="presParOf" srcId="{A3147218-8C9C-4C19-9704-E475113DD09A}" destId="{C273A595-7693-46D5-8F4E-FE0993A64231}" srcOrd="0" destOrd="0" presId="urn:microsoft.com/office/officeart/2018/5/layout/IconCircleLabelList"/>
    <dgm:cxn modelId="{A8014D8D-9F24-401D-848A-62093AF2C3DE}" type="presParOf" srcId="{C273A595-7693-46D5-8F4E-FE0993A64231}" destId="{B92E26DF-2FE5-4677-88C5-ACD7039987E9}" srcOrd="0" destOrd="0" presId="urn:microsoft.com/office/officeart/2018/5/layout/IconCircleLabelList"/>
    <dgm:cxn modelId="{26B93312-724F-451C-92D7-B68A19686A71}" type="presParOf" srcId="{C273A595-7693-46D5-8F4E-FE0993A64231}" destId="{2B461F46-1DF1-494E-93EB-E33E20E50178}" srcOrd="1" destOrd="0" presId="urn:microsoft.com/office/officeart/2018/5/layout/IconCircleLabelList"/>
    <dgm:cxn modelId="{93B270BA-E3C8-4D01-A8CC-CE82E541F670}" type="presParOf" srcId="{C273A595-7693-46D5-8F4E-FE0993A64231}" destId="{EA179994-57F2-4C60-A0BB-07EE90D0D669}" srcOrd="2" destOrd="0" presId="urn:microsoft.com/office/officeart/2018/5/layout/IconCircleLabelList"/>
    <dgm:cxn modelId="{D0F3BD68-415F-4F4A-B9E4-0BB0BC68D199}" type="presParOf" srcId="{C273A595-7693-46D5-8F4E-FE0993A64231}" destId="{5596024D-A8F0-47F5-BA17-170A87904B72}" srcOrd="3" destOrd="0" presId="urn:microsoft.com/office/officeart/2018/5/layout/IconCircleLabelList"/>
    <dgm:cxn modelId="{ACD02ED0-105A-41FE-BE17-B387C49844E4}" type="presParOf" srcId="{A3147218-8C9C-4C19-9704-E475113DD09A}" destId="{C99B15C4-A9D4-4C94-B21F-17DC2A652D86}" srcOrd="1" destOrd="0" presId="urn:microsoft.com/office/officeart/2018/5/layout/IconCircleLabelList"/>
    <dgm:cxn modelId="{07ABE415-6D13-4929-BA47-38F5DBB457D7}" type="presParOf" srcId="{A3147218-8C9C-4C19-9704-E475113DD09A}" destId="{B7F86D62-F974-4220-8979-2BF7AA7BB718}" srcOrd="2" destOrd="0" presId="urn:microsoft.com/office/officeart/2018/5/layout/IconCircleLabelList"/>
    <dgm:cxn modelId="{8388FBF6-242B-486C-AA37-1A4D93D58C24}" type="presParOf" srcId="{B7F86D62-F974-4220-8979-2BF7AA7BB718}" destId="{9B97A0E0-8F89-4F90-86AD-C08CA25012A7}" srcOrd="0" destOrd="0" presId="urn:microsoft.com/office/officeart/2018/5/layout/IconCircleLabelList"/>
    <dgm:cxn modelId="{E67CD91A-25B7-4663-BE6C-205D802C1D70}" type="presParOf" srcId="{B7F86D62-F974-4220-8979-2BF7AA7BB718}" destId="{687DFD67-2550-4B47-8FD0-03AC9A47BB1A}" srcOrd="1" destOrd="0" presId="urn:microsoft.com/office/officeart/2018/5/layout/IconCircleLabelList"/>
    <dgm:cxn modelId="{825F88E2-8E3E-433A-8FEB-0F19D9D3FFC4}" type="presParOf" srcId="{B7F86D62-F974-4220-8979-2BF7AA7BB718}" destId="{63D23253-F000-4C4E-843F-E57A69CFF4F3}" srcOrd="2" destOrd="0" presId="urn:microsoft.com/office/officeart/2018/5/layout/IconCircleLabelList"/>
    <dgm:cxn modelId="{7F2AC445-C93B-4B7D-B2CE-B9B16A6519E0}" type="presParOf" srcId="{B7F86D62-F974-4220-8979-2BF7AA7BB718}" destId="{7D051E6E-7309-4176-8696-E16276E55D62}" srcOrd="3" destOrd="0" presId="urn:microsoft.com/office/officeart/2018/5/layout/IconCircleLabelList"/>
    <dgm:cxn modelId="{682084A7-F694-4136-8167-547E7AA6A64B}" type="presParOf" srcId="{A3147218-8C9C-4C19-9704-E475113DD09A}" destId="{55657A4B-24B5-4A44-A5A7-A371FBFB9BFE}" srcOrd="3" destOrd="0" presId="urn:microsoft.com/office/officeart/2018/5/layout/IconCircleLabelList"/>
    <dgm:cxn modelId="{D3AA83C3-0648-4C47-8559-98EF8B36F004}" type="presParOf" srcId="{A3147218-8C9C-4C19-9704-E475113DD09A}" destId="{4A2DDB73-1386-4F89-9984-4561A5936632}" srcOrd="4" destOrd="0" presId="urn:microsoft.com/office/officeart/2018/5/layout/IconCircleLabelList"/>
    <dgm:cxn modelId="{B7721A5C-0E07-4FCD-A6FA-B5065050301B}" type="presParOf" srcId="{4A2DDB73-1386-4F89-9984-4561A5936632}" destId="{C75166F3-B899-4209-817F-339D6183A042}" srcOrd="0" destOrd="0" presId="urn:microsoft.com/office/officeart/2018/5/layout/IconCircleLabelList"/>
    <dgm:cxn modelId="{E27306CD-F04B-4F05-A2EE-5F4FD5846D66}" type="presParOf" srcId="{4A2DDB73-1386-4F89-9984-4561A5936632}" destId="{5383890F-AE5E-47E9-B588-E910E27E8E55}" srcOrd="1" destOrd="0" presId="urn:microsoft.com/office/officeart/2018/5/layout/IconCircleLabelList"/>
    <dgm:cxn modelId="{1BC3ABE6-9BAE-475E-9A5A-E6DF695BA357}" type="presParOf" srcId="{4A2DDB73-1386-4F89-9984-4561A5936632}" destId="{82B5E24B-6A9C-4D2C-A127-28ACF6A89421}" srcOrd="2" destOrd="0" presId="urn:microsoft.com/office/officeart/2018/5/layout/IconCircleLabelList"/>
    <dgm:cxn modelId="{D06017D6-EA80-4DA3-A5F9-170463F7AC6D}" type="presParOf" srcId="{4A2DDB73-1386-4F89-9984-4561A5936632}" destId="{3584672B-9EBA-4F43-9F56-A7EFA176148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2382E5A-695D-4F09-B1DD-A01E15705B6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42E5476-8D00-4B06-BBAD-EC4539A39C39}">
      <dgm:prSet/>
      <dgm:spPr/>
      <dgm:t>
        <a:bodyPr/>
        <a:lstStyle/>
        <a:p>
          <a:r>
            <a:rPr lang="en-US"/>
            <a:t>67-year-old with colon mass.</a:t>
          </a:r>
        </a:p>
      </dgm:t>
    </dgm:pt>
    <dgm:pt modelId="{D4D93881-FB1C-406E-91B5-A5CE659B089E}" type="parTrans" cxnId="{AA65201B-9CFD-47C3-B06C-CBBBF88DAC0A}">
      <dgm:prSet/>
      <dgm:spPr/>
      <dgm:t>
        <a:bodyPr/>
        <a:lstStyle/>
        <a:p>
          <a:endParaRPr lang="en-US"/>
        </a:p>
      </dgm:t>
    </dgm:pt>
    <dgm:pt modelId="{B706CA2E-B1ED-40C4-86A3-F4E7AB207C88}" type="sibTrans" cxnId="{AA65201B-9CFD-47C3-B06C-CBBBF88DAC0A}">
      <dgm:prSet/>
      <dgm:spPr/>
      <dgm:t>
        <a:bodyPr/>
        <a:lstStyle/>
        <a:p>
          <a:endParaRPr lang="en-US"/>
        </a:p>
      </dgm:t>
    </dgm:pt>
    <dgm:pt modelId="{5613F5AD-B42F-4D51-8AE2-D047B75126A6}">
      <dgm:prSet/>
      <dgm:spPr/>
      <dgm:t>
        <a:bodyPr/>
        <a:lstStyle/>
        <a:p>
          <a:r>
            <a:rPr lang="en-US"/>
            <a:t>Resection performed; regional nodes examined.</a:t>
          </a:r>
        </a:p>
      </dgm:t>
    </dgm:pt>
    <dgm:pt modelId="{FA45F128-AEDC-429A-818E-0D0CB0BA1026}" type="parTrans" cxnId="{57F97821-24E8-42A7-8AF8-D690911351DD}">
      <dgm:prSet/>
      <dgm:spPr/>
      <dgm:t>
        <a:bodyPr/>
        <a:lstStyle/>
        <a:p>
          <a:endParaRPr lang="en-US"/>
        </a:p>
      </dgm:t>
    </dgm:pt>
    <dgm:pt modelId="{93CCE22F-7EC6-4BFC-BA5A-78DCF612C016}" type="sibTrans" cxnId="{57F97821-24E8-42A7-8AF8-D690911351DD}">
      <dgm:prSet/>
      <dgm:spPr/>
      <dgm:t>
        <a:bodyPr/>
        <a:lstStyle/>
        <a:p>
          <a:endParaRPr lang="en-US"/>
        </a:p>
      </dgm:t>
    </dgm:pt>
    <dgm:pt modelId="{11CD1BDF-10CF-441C-ABBA-1BF9F93BEB0C}">
      <dgm:prSet/>
      <dgm:spPr/>
      <dgm:t>
        <a:bodyPr/>
        <a:lstStyle/>
        <a:p>
          <a:r>
            <a:rPr lang="en-US"/>
            <a:t>Pathology provides tumor extent and nodal status.</a:t>
          </a:r>
        </a:p>
      </dgm:t>
    </dgm:pt>
    <dgm:pt modelId="{CA978821-0B4A-4F3B-9F1C-173C7E94C771}" type="parTrans" cxnId="{81B9D8D7-9A53-4D02-81A4-97BF7EC5DE8E}">
      <dgm:prSet/>
      <dgm:spPr/>
      <dgm:t>
        <a:bodyPr/>
        <a:lstStyle/>
        <a:p>
          <a:endParaRPr lang="en-US"/>
        </a:p>
      </dgm:t>
    </dgm:pt>
    <dgm:pt modelId="{073D16CA-B69D-4D15-8596-5889E065261C}" type="sibTrans" cxnId="{81B9D8D7-9A53-4D02-81A4-97BF7EC5DE8E}">
      <dgm:prSet/>
      <dgm:spPr/>
      <dgm:t>
        <a:bodyPr/>
        <a:lstStyle/>
        <a:p>
          <a:endParaRPr lang="en-US"/>
        </a:p>
      </dgm:t>
    </dgm:pt>
    <dgm:pt modelId="{20B7DC58-6907-40B5-BF22-F99B536E5A9E}">
      <dgm:prSet/>
      <dgm:spPr/>
      <dgm:t>
        <a:bodyPr/>
        <a:lstStyle/>
        <a:p>
          <a:r>
            <a:rPr lang="en-US"/>
            <a:t>Task: separate site/histology, staging, surgery, and STORE data questions.</a:t>
          </a:r>
        </a:p>
      </dgm:t>
    </dgm:pt>
    <dgm:pt modelId="{97CB2B5C-F39B-4714-8044-F3BC3CE10556}" type="parTrans" cxnId="{448B1E46-8911-43FB-A1FE-F1085B4AFD26}">
      <dgm:prSet/>
      <dgm:spPr/>
      <dgm:t>
        <a:bodyPr/>
        <a:lstStyle/>
        <a:p>
          <a:endParaRPr lang="en-US"/>
        </a:p>
      </dgm:t>
    </dgm:pt>
    <dgm:pt modelId="{414227AB-B39F-48A5-A3A7-E1310004E357}" type="sibTrans" cxnId="{448B1E46-8911-43FB-A1FE-F1085B4AFD26}">
      <dgm:prSet/>
      <dgm:spPr/>
      <dgm:t>
        <a:bodyPr/>
        <a:lstStyle/>
        <a:p>
          <a:endParaRPr lang="en-US"/>
        </a:p>
      </dgm:t>
    </dgm:pt>
    <dgm:pt modelId="{328B964F-24C2-4F14-B5CA-9A2C0026C94B}" type="pres">
      <dgm:prSet presAssocID="{52382E5A-695D-4F09-B1DD-A01E15705B61}" presName="vert0" presStyleCnt="0">
        <dgm:presLayoutVars>
          <dgm:dir/>
          <dgm:animOne val="branch"/>
          <dgm:animLvl val="lvl"/>
        </dgm:presLayoutVars>
      </dgm:prSet>
      <dgm:spPr/>
    </dgm:pt>
    <dgm:pt modelId="{073F2230-202D-4F8E-814D-95491523AC03}" type="pres">
      <dgm:prSet presAssocID="{042E5476-8D00-4B06-BBAD-EC4539A39C39}" presName="thickLine" presStyleLbl="alignNode1" presStyleIdx="0" presStyleCnt="4"/>
      <dgm:spPr/>
    </dgm:pt>
    <dgm:pt modelId="{BF3E1E9C-E3BA-4657-BFD9-21AF38872EE1}" type="pres">
      <dgm:prSet presAssocID="{042E5476-8D00-4B06-BBAD-EC4539A39C39}" presName="horz1" presStyleCnt="0"/>
      <dgm:spPr/>
    </dgm:pt>
    <dgm:pt modelId="{287BD256-C90D-4844-B21C-69E68ABF12B0}" type="pres">
      <dgm:prSet presAssocID="{042E5476-8D00-4B06-BBAD-EC4539A39C39}" presName="tx1" presStyleLbl="revTx" presStyleIdx="0" presStyleCnt="4"/>
      <dgm:spPr/>
    </dgm:pt>
    <dgm:pt modelId="{17E2070A-3D51-4DED-900C-145B1887D54D}" type="pres">
      <dgm:prSet presAssocID="{042E5476-8D00-4B06-BBAD-EC4539A39C39}" presName="vert1" presStyleCnt="0"/>
      <dgm:spPr/>
    </dgm:pt>
    <dgm:pt modelId="{1CFC63ED-C53D-48EF-9F7C-F8A753EE18D3}" type="pres">
      <dgm:prSet presAssocID="{5613F5AD-B42F-4D51-8AE2-D047B75126A6}" presName="thickLine" presStyleLbl="alignNode1" presStyleIdx="1" presStyleCnt="4"/>
      <dgm:spPr/>
    </dgm:pt>
    <dgm:pt modelId="{318E73D5-8C93-43D4-8C91-6C123B61F172}" type="pres">
      <dgm:prSet presAssocID="{5613F5AD-B42F-4D51-8AE2-D047B75126A6}" presName="horz1" presStyleCnt="0"/>
      <dgm:spPr/>
    </dgm:pt>
    <dgm:pt modelId="{3AC2CD53-132D-489B-BB94-37E6C5371638}" type="pres">
      <dgm:prSet presAssocID="{5613F5AD-B42F-4D51-8AE2-D047B75126A6}" presName="tx1" presStyleLbl="revTx" presStyleIdx="1" presStyleCnt="4"/>
      <dgm:spPr/>
    </dgm:pt>
    <dgm:pt modelId="{D5F11E61-2EE0-4B2E-ADC6-8E0F6CD850B4}" type="pres">
      <dgm:prSet presAssocID="{5613F5AD-B42F-4D51-8AE2-D047B75126A6}" presName="vert1" presStyleCnt="0"/>
      <dgm:spPr/>
    </dgm:pt>
    <dgm:pt modelId="{4B3F12E9-2D3F-4E43-ADE3-545185E70C68}" type="pres">
      <dgm:prSet presAssocID="{11CD1BDF-10CF-441C-ABBA-1BF9F93BEB0C}" presName="thickLine" presStyleLbl="alignNode1" presStyleIdx="2" presStyleCnt="4"/>
      <dgm:spPr/>
    </dgm:pt>
    <dgm:pt modelId="{CC693E30-7656-41C3-8C1B-397471C9B068}" type="pres">
      <dgm:prSet presAssocID="{11CD1BDF-10CF-441C-ABBA-1BF9F93BEB0C}" presName="horz1" presStyleCnt="0"/>
      <dgm:spPr/>
    </dgm:pt>
    <dgm:pt modelId="{341E6326-FB3E-4248-B62E-A4E43827D832}" type="pres">
      <dgm:prSet presAssocID="{11CD1BDF-10CF-441C-ABBA-1BF9F93BEB0C}" presName="tx1" presStyleLbl="revTx" presStyleIdx="2" presStyleCnt="4"/>
      <dgm:spPr/>
    </dgm:pt>
    <dgm:pt modelId="{F1BAF434-53E3-4E16-A029-48BA42B797D9}" type="pres">
      <dgm:prSet presAssocID="{11CD1BDF-10CF-441C-ABBA-1BF9F93BEB0C}" presName="vert1" presStyleCnt="0"/>
      <dgm:spPr/>
    </dgm:pt>
    <dgm:pt modelId="{C875EB98-D437-4A27-9332-A6BD51685DEA}" type="pres">
      <dgm:prSet presAssocID="{20B7DC58-6907-40B5-BF22-F99B536E5A9E}" presName="thickLine" presStyleLbl="alignNode1" presStyleIdx="3" presStyleCnt="4"/>
      <dgm:spPr/>
    </dgm:pt>
    <dgm:pt modelId="{646B6288-4749-41E9-910A-0528D8317575}" type="pres">
      <dgm:prSet presAssocID="{20B7DC58-6907-40B5-BF22-F99B536E5A9E}" presName="horz1" presStyleCnt="0"/>
      <dgm:spPr/>
    </dgm:pt>
    <dgm:pt modelId="{5A395A2E-543C-43F9-9121-50C946902CE7}" type="pres">
      <dgm:prSet presAssocID="{20B7DC58-6907-40B5-BF22-F99B536E5A9E}" presName="tx1" presStyleLbl="revTx" presStyleIdx="3" presStyleCnt="4"/>
      <dgm:spPr/>
    </dgm:pt>
    <dgm:pt modelId="{1D41B0F7-62CE-4B0E-AD6E-4A84081D876D}" type="pres">
      <dgm:prSet presAssocID="{20B7DC58-6907-40B5-BF22-F99B536E5A9E}" presName="vert1" presStyleCnt="0"/>
      <dgm:spPr/>
    </dgm:pt>
  </dgm:ptLst>
  <dgm:cxnLst>
    <dgm:cxn modelId="{FE922112-C78D-4498-B6ED-26F995CF3449}" type="presOf" srcId="{042E5476-8D00-4B06-BBAD-EC4539A39C39}" destId="{287BD256-C90D-4844-B21C-69E68ABF12B0}" srcOrd="0" destOrd="0" presId="urn:microsoft.com/office/officeart/2008/layout/LinedList"/>
    <dgm:cxn modelId="{AA65201B-9CFD-47C3-B06C-CBBBF88DAC0A}" srcId="{52382E5A-695D-4F09-B1DD-A01E15705B61}" destId="{042E5476-8D00-4B06-BBAD-EC4539A39C39}" srcOrd="0" destOrd="0" parTransId="{D4D93881-FB1C-406E-91B5-A5CE659B089E}" sibTransId="{B706CA2E-B1ED-40C4-86A3-F4E7AB207C88}"/>
    <dgm:cxn modelId="{57F97821-24E8-42A7-8AF8-D690911351DD}" srcId="{52382E5A-695D-4F09-B1DD-A01E15705B61}" destId="{5613F5AD-B42F-4D51-8AE2-D047B75126A6}" srcOrd="1" destOrd="0" parTransId="{FA45F128-AEDC-429A-818E-0D0CB0BA1026}" sibTransId="{93CCE22F-7EC6-4BFC-BA5A-78DCF612C016}"/>
    <dgm:cxn modelId="{B3D15F35-8B08-4E3D-8D7E-D333BC104127}" type="presOf" srcId="{11CD1BDF-10CF-441C-ABBA-1BF9F93BEB0C}" destId="{341E6326-FB3E-4248-B62E-A4E43827D832}" srcOrd="0" destOrd="0" presId="urn:microsoft.com/office/officeart/2008/layout/LinedList"/>
    <dgm:cxn modelId="{448B1E46-8911-43FB-A1FE-F1085B4AFD26}" srcId="{52382E5A-695D-4F09-B1DD-A01E15705B61}" destId="{20B7DC58-6907-40B5-BF22-F99B536E5A9E}" srcOrd="3" destOrd="0" parTransId="{97CB2B5C-F39B-4714-8044-F3BC3CE10556}" sibTransId="{414227AB-B39F-48A5-A3A7-E1310004E357}"/>
    <dgm:cxn modelId="{BB0A92C7-CEFD-4610-89FA-2DA34462F8AC}" type="presOf" srcId="{5613F5AD-B42F-4D51-8AE2-D047B75126A6}" destId="{3AC2CD53-132D-489B-BB94-37E6C5371638}" srcOrd="0" destOrd="0" presId="urn:microsoft.com/office/officeart/2008/layout/LinedList"/>
    <dgm:cxn modelId="{81B9D8D7-9A53-4D02-81A4-97BF7EC5DE8E}" srcId="{52382E5A-695D-4F09-B1DD-A01E15705B61}" destId="{11CD1BDF-10CF-441C-ABBA-1BF9F93BEB0C}" srcOrd="2" destOrd="0" parTransId="{CA978821-0B4A-4F3B-9F1C-173C7E94C771}" sibTransId="{073D16CA-B69D-4D15-8596-5889E065261C}"/>
    <dgm:cxn modelId="{5F6275F4-11DF-49B3-A88D-14FF4B3DC705}" type="presOf" srcId="{20B7DC58-6907-40B5-BF22-F99B536E5A9E}" destId="{5A395A2E-543C-43F9-9121-50C946902CE7}" srcOrd="0" destOrd="0" presId="urn:microsoft.com/office/officeart/2008/layout/LinedList"/>
    <dgm:cxn modelId="{BF05A0F9-1ACB-40B4-8051-DC9D9D77C01C}" type="presOf" srcId="{52382E5A-695D-4F09-B1DD-A01E15705B61}" destId="{328B964F-24C2-4F14-B5CA-9A2C0026C94B}" srcOrd="0" destOrd="0" presId="urn:microsoft.com/office/officeart/2008/layout/LinedList"/>
    <dgm:cxn modelId="{FF14BD88-A189-488C-86F3-A1B544D6A5C9}" type="presParOf" srcId="{328B964F-24C2-4F14-B5CA-9A2C0026C94B}" destId="{073F2230-202D-4F8E-814D-95491523AC03}" srcOrd="0" destOrd="0" presId="urn:microsoft.com/office/officeart/2008/layout/LinedList"/>
    <dgm:cxn modelId="{8084224E-6341-46EE-A302-DB1CED120324}" type="presParOf" srcId="{328B964F-24C2-4F14-B5CA-9A2C0026C94B}" destId="{BF3E1E9C-E3BA-4657-BFD9-21AF38872EE1}" srcOrd="1" destOrd="0" presId="urn:microsoft.com/office/officeart/2008/layout/LinedList"/>
    <dgm:cxn modelId="{55B50E48-B823-48EF-BC4B-90CED939ACCD}" type="presParOf" srcId="{BF3E1E9C-E3BA-4657-BFD9-21AF38872EE1}" destId="{287BD256-C90D-4844-B21C-69E68ABF12B0}" srcOrd="0" destOrd="0" presId="urn:microsoft.com/office/officeart/2008/layout/LinedList"/>
    <dgm:cxn modelId="{0ED008E7-77DF-4C70-9587-C83D23526313}" type="presParOf" srcId="{BF3E1E9C-E3BA-4657-BFD9-21AF38872EE1}" destId="{17E2070A-3D51-4DED-900C-145B1887D54D}" srcOrd="1" destOrd="0" presId="urn:microsoft.com/office/officeart/2008/layout/LinedList"/>
    <dgm:cxn modelId="{FEC28F0E-7878-429F-994B-35A341278638}" type="presParOf" srcId="{328B964F-24C2-4F14-B5CA-9A2C0026C94B}" destId="{1CFC63ED-C53D-48EF-9F7C-F8A753EE18D3}" srcOrd="2" destOrd="0" presId="urn:microsoft.com/office/officeart/2008/layout/LinedList"/>
    <dgm:cxn modelId="{B8FFD64B-EDC7-46E9-B210-CCA092EA6C6A}" type="presParOf" srcId="{328B964F-24C2-4F14-B5CA-9A2C0026C94B}" destId="{318E73D5-8C93-43D4-8C91-6C123B61F172}" srcOrd="3" destOrd="0" presId="urn:microsoft.com/office/officeart/2008/layout/LinedList"/>
    <dgm:cxn modelId="{4DBFD960-C8FD-4DAA-9EF2-03ED8B9BFBA9}" type="presParOf" srcId="{318E73D5-8C93-43D4-8C91-6C123B61F172}" destId="{3AC2CD53-132D-489B-BB94-37E6C5371638}" srcOrd="0" destOrd="0" presId="urn:microsoft.com/office/officeart/2008/layout/LinedList"/>
    <dgm:cxn modelId="{1500E9FD-8990-4438-B8C0-DBAD53AD7596}" type="presParOf" srcId="{318E73D5-8C93-43D4-8C91-6C123B61F172}" destId="{D5F11E61-2EE0-4B2E-ADC6-8E0F6CD850B4}" srcOrd="1" destOrd="0" presId="urn:microsoft.com/office/officeart/2008/layout/LinedList"/>
    <dgm:cxn modelId="{5B69951B-0636-4BCD-96A0-CF7DCAD15B1B}" type="presParOf" srcId="{328B964F-24C2-4F14-B5CA-9A2C0026C94B}" destId="{4B3F12E9-2D3F-4E43-ADE3-545185E70C68}" srcOrd="4" destOrd="0" presId="urn:microsoft.com/office/officeart/2008/layout/LinedList"/>
    <dgm:cxn modelId="{5B0C414A-585B-419C-A310-54E6258F45EE}" type="presParOf" srcId="{328B964F-24C2-4F14-B5CA-9A2C0026C94B}" destId="{CC693E30-7656-41C3-8C1B-397471C9B068}" srcOrd="5" destOrd="0" presId="urn:microsoft.com/office/officeart/2008/layout/LinedList"/>
    <dgm:cxn modelId="{C527AE8E-6221-46EB-887A-F0712DEA4240}" type="presParOf" srcId="{CC693E30-7656-41C3-8C1B-397471C9B068}" destId="{341E6326-FB3E-4248-B62E-A4E43827D832}" srcOrd="0" destOrd="0" presId="urn:microsoft.com/office/officeart/2008/layout/LinedList"/>
    <dgm:cxn modelId="{A748210C-2CED-4158-9343-7E5D2A5C254B}" type="presParOf" srcId="{CC693E30-7656-41C3-8C1B-397471C9B068}" destId="{F1BAF434-53E3-4E16-A029-48BA42B797D9}" srcOrd="1" destOrd="0" presId="urn:microsoft.com/office/officeart/2008/layout/LinedList"/>
    <dgm:cxn modelId="{C06B5478-2BCD-49BE-8ED4-9E14366620BA}" type="presParOf" srcId="{328B964F-24C2-4F14-B5CA-9A2C0026C94B}" destId="{C875EB98-D437-4A27-9332-A6BD51685DEA}" srcOrd="6" destOrd="0" presId="urn:microsoft.com/office/officeart/2008/layout/LinedList"/>
    <dgm:cxn modelId="{7A82C731-F1F5-45FB-93B1-D71952B4D86C}" type="presParOf" srcId="{328B964F-24C2-4F14-B5CA-9A2C0026C94B}" destId="{646B6288-4749-41E9-910A-0528D8317575}" srcOrd="7" destOrd="0" presId="urn:microsoft.com/office/officeart/2008/layout/LinedList"/>
    <dgm:cxn modelId="{A4E02756-316E-4AE6-BAD2-B17F1EFB0808}" type="presParOf" srcId="{646B6288-4749-41E9-910A-0528D8317575}" destId="{5A395A2E-543C-43F9-9121-50C946902CE7}" srcOrd="0" destOrd="0" presId="urn:microsoft.com/office/officeart/2008/layout/LinedList"/>
    <dgm:cxn modelId="{D11B7F26-D04A-4A32-89FA-6B2C61C28885}" type="presParOf" srcId="{646B6288-4749-41E9-910A-0528D8317575}" destId="{1D41B0F7-62CE-4B0E-AD6E-4A84081D876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FDE29CF-060A-490E-8F76-7627C730B03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5F42000-F7A0-4DF9-B114-F8C61F4426DF}">
      <dgm:prSet/>
      <dgm:spPr/>
      <dgm:t>
        <a:bodyPr/>
        <a:lstStyle/>
        <a:p>
          <a:r>
            <a:rPr lang="en-US"/>
            <a:t>58-year-old with lymphoid malignancy.</a:t>
          </a:r>
        </a:p>
      </dgm:t>
    </dgm:pt>
    <dgm:pt modelId="{02F75F58-BCAE-4CE4-B655-9C6DA77DB416}" type="parTrans" cxnId="{4BF417E3-6212-4054-A722-7AADB4C599C0}">
      <dgm:prSet/>
      <dgm:spPr/>
      <dgm:t>
        <a:bodyPr/>
        <a:lstStyle/>
        <a:p>
          <a:endParaRPr lang="en-US"/>
        </a:p>
      </dgm:t>
    </dgm:pt>
    <dgm:pt modelId="{107DADF1-E0CA-4435-BB5C-7EA263949E94}" type="sibTrans" cxnId="{4BF417E3-6212-4054-A722-7AADB4C599C0}">
      <dgm:prSet/>
      <dgm:spPr/>
      <dgm:t>
        <a:bodyPr/>
        <a:lstStyle/>
        <a:p>
          <a:endParaRPr lang="en-US"/>
        </a:p>
      </dgm:t>
    </dgm:pt>
    <dgm:pt modelId="{9D90815A-7846-42CC-B1BA-923EE3582D63}">
      <dgm:prSet/>
      <dgm:spPr/>
      <dgm:t>
        <a:bodyPr/>
        <a:lstStyle/>
        <a:p>
          <a:r>
            <a:rPr lang="en-US"/>
            <a:t>Task: identify why hematopoietic/lymphoid resources are needed.</a:t>
          </a:r>
        </a:p>
      </dgm:t>
    </dgm:pt>
    <dgm:pt modelId="{7F7E8605-0B2A-4FD9-A022-B265756C996A}" type="parTrans" cxnId="{898B108B-EE7A-4CBA-8F83-03A780AEAC4A}">
      <dgm:prSet/>
      <dgm:spPr/>
      <dgm:t>
        <a:bodyPr/>
        <a:lstStyle/>
        <a:p>
          <a:endParaRPr lang="en-US"/>
        </a:p>
      </dgm:t>
    </dgm:pt>
    <dgm:pt modelId="{ECCA8490-EA49-4CA6-8B53-1F474E089F29}" type="sibTrans" cxnId="{898B108B-EE7A-4CBA-8F83-03A780AEAC4A}">
      <dgm:prSet/>
      <dgm:spPr/>
      <dgm:t>
        <a:bodyPr/>
        <a:lstStyle/>
        <a:p>
          <a:endParaRPr lang="en-US"/>
        </a:p>
      </dgm:t>
    </dgm:pt>
    <dgm:pt modelId="{99CD84F5-7B5A-4A5F-91DB-2E0E83EA815A}">
      <dgm:prSet/>
      <dgm:spPr/>
      <dgm:t>
        <a:bodyPr/>
        <a:lstStyle/>
        <a:p>
          <a:r>
            <a:rPr lang="en-US"/>
            <a:t>Do not apply solid-tumor assumptions to hematopoietic cases.</a:t>
          </a:r>
        </a:p>
      </dgm:t>
    </dgm:pt>
    <dgm:pt modelId="{90A744FD-9E09-4D78-942D-EC68C8C8F89C}" type="parTrans" cxnId="{7A42BCBB-F9EE-4668-8911-9E01D26F7A3E}">
      <dgm:prSet/>
      <dgm:spPr/>
      <dgm:t>
        <a:bodyPr/>
        <a:lstStyle/>
        <a:p>
          <a:endParaRPr lang="en-US"/>
        </a:p>
      </dgm:t>
    </dgm:pt>
    <dgm:pt modelId="{64329931-2B58-4862-8441-D4653DF5528B}" type="sibTrans" cxnId="{7A42BCBB-F9EE-4668-8911-9E01D26F7A3E}">
      <dgm:prSet/>
      <dgm:spPr/>
      <dgm:t>
        <a:bodyPr/>
        <a:lstStyle/>
        <a:p>
          <a:endParaRPr lang="en-US"/>
        </a:p>
      </dgm:t>
    </dgm:pt>
    <dgm:pt modelId="{9C953868-C91F-4B6F-B22D-7C96DD183FF8}" type="pres">
      <dgm:prSet presAssocID="{6FDE29CF-060A-490E-8F76-7627C730B03D}" presName="linear" presStyleCnt="0">
        <dgm:presLayoutVars>
          <dgm:animLvl val="lvl"/>
          <dgm:resizeHandles val="exact"/>
        </dgm:presLayoutVars>
      </dgm:prSet>
      <dgm:spPr/>
    </dgm:pt>
    <dgm:pt modelId="{6235CBF5-A72D-46E2-817B-043E728337FB}" type="pres">
      <dgm:prSet presAssocID="{E5F42000-F7A0-4DF9-B114-F8C61F4426D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1295EF5-D8D1-45CE-80C1-A68D7D1E259F}" type="pres">
      <dgm:prSet presAssocID="{107DADF1-E0CA-4435-BB5C-7EA263949E94}" presName="spacer" presStyleCnt="0"/>
      <dgm:spPr/>
    </dgm:pt>
    <dgm:pt modelId="{6F37CAA4-FF11-4EA7-BB6E-377357AE260D}" type="pres">
      <dgm:prSet presAssocID="{9D90815A-7846-42CC-B1BA-923EE3582D6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AE1331E-D080-4231-BF29-A9E8764DEF68}" type="pres">
      <dgm:prSet presAssocID="{ECCA8490-EA49-4CA6-8B53-1F474E089F29}" presName="spacer" presStyleCnt="0"/>
      <dgm:spPr/>
    </dgm:pt>
    <dgm:pt modelId="{9BDD7261-858E-48FA-B064-6A1647F3C6DB}" type="pres">
      <dgm:prSet presAssocID="{99CD84F5-7B5A-4A5F-91DB-2E0E83EA815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1A59139-E4FD-461D-A865-A3CB7E57F557}" type="presOf" srcId="{E5F42000-F7A0-4DF9-B114-F8C61F4426DF}" destId="{6235CBF5-A72D-46E2-817B-043E728337FB}" srcOrd="0" destOrd="0" presId="urn:microsoft.com/office/officeart/2005/8/layout/vList2"/>
    <dgm:cxn modelId="{33017C76-F8DB-45D7-83C4-228F8691B2A6}" type="presOf" srcId="{9D90815A-7846-42CC-B1BA-923EE3582D63}" destId="{6F37CAA4-FF11-4EA7-BB6E-377357AE260D}" srcOrd="0" destOrd="0" presId="urn:microsoft.com/office/officeart/2005/8/layout/vList2"/>
    <dgm:cxn modelId="{898B108B-EE7A-4CBA-8F83-03A780AEAC4A}" srcId="{6FDE29CF-060A-490E-8F76-7627C730B03D}" destId="{9D90815A-7846-42CC-B1BA-923EE3582D63}" srcOrd="1" destOrd="0" parTransId="{7F7E8605-0B2A-4FD9-A022-B265756C996A}" sibTransId="{ECCA8490-EA49-4CA6-8B53-1F474E089F29}"/>
    <dgm:cxn modelId="{CBCF4790-0B36-49AC-BEB9-985BB2EFCD53}" type="presOf" srcId="{6FDE29CF-060A-490E-8F76-7627C730B03D}" destId="{9C953868-C91F-4B6F-B22D-7C96DD183FF8}" srcOrd="0" destOrd="0" presId="urn:microsoft.com/office/officeart/2005/8/layout/vList2"/>
    <dgm:cxn modelId="{18623F96-9BB0-4EE5-B260-A10103750AE6}" type="presOf" srcId="{99CD84F5-7B5A-4A5F-91DB-2E0E83EA815A}" destId="{9BDD7261-858E-48FA-B064-6A1647F3C6DB}" srcOrd="0" destOrd="0" presId="urn:microsoft.com/office/officeart/2005/8/layout/vList2"/>
    <dgm:cxn modelId="{7A42BCBB-F9EE-4668-8911-9E01D26F7A3E}" srcId="{6FDE29CF-060A-490E-8F76-7627C730B03D}" destId="{99CD84F5-7B5A-4A5F-91DB-2E0E83EA815A}" srcOrd="2" destOrd="0" parTransId="{90A744FD-9E09-4D78-942D-EC68C8C8F89C}" sibTransId="{64329931-2B58-4862-8441-D4653DF5528B}"/>
    <dgm:cxn modelId="{4BF417E3-6212-4054-A722-7AADB4C599C0}" srcId="{6FDE29CF-060A-490E-8F76-7627C730B03D}" destId="{E5F42000-F7A0-4DF9-B114-F8C61F4426DF}" srcOrd="0" destOrd="0" parTransId="{02F75F58-BCAE-4CE4-B655-9C6DA77DB416}" sibTransId="{107DADF1-E0CA-4435-BB5C-7EA263949E94}"/>
    <dgm:cxn modelId="{8AB6CE73-BB67-4303-B808-EE47A9A9ACC7}" type="presParOf" srcId="{9C953868-C91F-4B6F-B22D-7C96DD183FF8}" destId="{6235CBF5-A72D-46E2-817B-043E728337FB}" srcOrd="0" destOrd="0" presId="urn:microsoft.com/office/officeart/2005/8/layout/vList2"/>
    <dgm:cxn modelId="{BEF481FD-BAC6-49BA-94CA-2345320133B4}" type="presParOf" srcId="{9C953868-C91F-4B6F-B22D-7C96DD183FF8}" destId="{D1295EF5-D8D1-45CE-80C1-A68D7D1E259F}" srcOrd="1" destOrd="0" presId="urn:microsoft.com/office/officeart/2005/8/layout/vList2"/>
    <dgm:cxn modelId="{93664827-54AF-4360-9C05-ED343C89F397}" type="presParOf" srcId="{9C953868-C91F-4B6F-B22D-7C96DD183FF8}" destId="{6F37CAA4-FF11-4EA7-BB6E-377357AE260D}" srcOrd="2" destOrd="0" presId="urn:microsoft.com/office/officeart/2005/8/layout/vList2"/>
    <dgm:cxn modelId="{A43A0E1F-A262-4B27-BE20-1E3F8D9A11E3}" type="presParOf" srcId="{9C953868-C91F-4B6F-B22D-7C96DD183FF8}" destId="{3AE1331E-D080-4231-BF29-A9E8764DEF68}" srcOrd="3" destOrd="0" presId="urn:microsoft.com/office/officeart/2005/8/layout/vList2"/>
    <dgm:cxn modelId="{B8E741D2-DD89-446E-B006-F0C462024A85}" type="presParOf" srcId="{9C953868-C91F-4B6F-B22D-7C96DD183FF8}" destId="{9BDD7261-858E-48FA-B064-6A1647F3C6D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85661A3-769A-400B-A505-10B71DE3A7A5}" type="doc">
      <dgm:prSet loTypeId="urn:microsoft.com/office/officeart/2005/8/layout/chart3" loCatId="cycle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38B903C-B418-4865-941A-0DFCC4A5730E}">
      <dgm:prSet/>
      <dgm:spPr/>
      <dgm:t>
        <a:bodyPr/>
        <a:lstStyle/>
        <a:p>
          <a:r>
            <a:rPr lang="en-US"/>
            <a:t>“What is the primary site?”</a:t>
          </a:r>
        </a:p>
      </dgm:t>
    </dgm:pt>
    <dgm:pt modelId="{6DD5D1D8-7680-40D8-94E3-D33DC7E08FE3}" type="parTrans" cxnId="{F950ED7A-796D-48E9-858E-3206679601AE}">
      <dgm:prSet/>
      <dgm:spPr/>
      <dgm:t>
        <a:bodyPr/>
        <a:lstStyle/>
        <a:p>
          <a:endParaRPr lang="en-US"/>
        </a:p>
      </dgm:t>
    </dgm:pt>
    <dgm:pt modelId="{4F44C67A-9487-4725-A496-FD23FD8F5232}" type="sibTrans" cxnId="{F950ED7A-796D-48E9-858E-3206679601AE}">
      <dgm:prSet/>
      <dgm:spPr/>
      <dgm:t>
        <a:bodyPr/>
        <a:lstStyle/>
        <a:p>
          <a:endParaRPr lang="en-US"/>
        </a:p>
      </dgm:t>
    </dgm:pt>
    <dgm:pt modelId="{B84B9740-4766-444B-9D17-A3552B256822}">
      <dgm:prSet/>
      <dgm:spPr/>
      <dgm:t>
        <a:bodyPr/>
        <a:lstStyle/>
        <a:p>
          <a:r>
            <a:rPr lang="en-US"/>
            <a:t>“What is the AJCC stage?”</a:t>
          </a:r>
        </a:p>
      </dgm:t>
    </dgm:pt>
    <dgm:pt modelId="{936B486C-B30F-417D-A656-CBD3146EDA2F}" type="parTrans" cxnId="{12ADF66A-0C68-4A34-BA5E-191116CEF287}">
      <dgm:prSet/>
      <dgm:spPr/>
      <dgm:t>
        <a:bodyPr/>
        <a:lstStyle/>
        <a:p>
          <a:endParaRPr lang="en-US"/>
        </a:p>
      </dgm:t>
    </dgm:pt>
    <dgm:pt modelId="{C203000C-22DA-4F75-819F-F4EC40CE4663}" type="sibTrans" cxnId="{12ADF66A-0C68-4A34-BA5E-191116CEF287}">
      <dgm:prSet/>
      <dgm:spPr/>
      <dgm:t>
        <a:bodyPr/>
        <a:lstStyle/>
        <a:p>
          <a:endParaRPr lang="en-US"/>
        </a:p>
      </dgm:t>
    </dgm:pt>
    <dgm:pt modelId="{595C2D13-59D6-4C90-A330-A87E42793D63}">
      <dgm:prSet/>
      <dgm:spPr/>
      <dgm:t>
        <a:bodyPr/>
        <a:lstStyle/>
        <a:p>
          <a:r>
            <a:rPr lang="en-US"/>
            <a:t>“Is this field required for CoC reporting?”</a:t>
          </a:r>
        </a:p>
      </dgm:t>
    </dgm:pt>
    <dgm:pt modelId="{C7A81F74-6E1B-4AEF-9A2B-1F7B3CCE5619}" type="parTrans" cxnId="{CC10BDF5-0628-4DF8-84D4-9A191D9AC3FF}">
      <dgm:prSet/>
      <dgm:spPr/>
      <dgm:t>
        <a:bodyPr/>
        <a:lstStyle/>
        <a:p>
          <a:endParaRPr lang="en-US"/>
        </a:p>
      </dgm:t>
    </dgm:pt>
    <dgm:pt modelId="{6CBAF422-ECFA-4AE9-9C61-AF18AC8EE267}" type="sibTrans" cxnId="{CC10BDF5-0628-4DF8-84D4-9A191D9AC3FF}">
      <dgm:prSet/>
      <dgm:spPr/>
      <dgm:t>
        <a:bodyPr/>
        <a:lstStyle/>
        <a:p>
          <a:endParaRPr lang="en-US"/>
        </a:p>
      </dgm:t>
    </dgm:pt>
    <dgm:pt modelId="{7F9ED59F-18A5-4990-B8DF-75F450F099C0}">
      <dgm:prSet/>
      <dgm:spPr/>
      <dgm:t>
        <a:bodyPr/>
        <a:lstStyle/>
        <a:p>
          <a:r>
            <a:rPr lang="en-US"/>
            <a:t>“How is this systemic drug classified?”</a:t>
          </a:r>
        </a:p>
      </dgm:t>
    </dgm:pt>
    <dgm:pt modelId="{C6868945-58F2-4318-8E62-8D1C4E982BB5}" type="parTrans" cxnId="{2EDFDEB8-DE19-4588-ACCB-11FFFCD9B921}">
      <dgm:prSet/>
      <dgm:spPr/>
      <dgm:t>
        <a:bodyPr/>
        <a:lstStyle/>
        <a:p>
          <a:endParaRPr lang="en-US"/>
        </a:p>
      </dgm:t>
    </dgm:pt>
    <dgm:pt modelId="{241AA90D-0C67-4F15-A07B-2128052A527A}" type="sibTrans" cxnId="{2EDFDEB8-DE19-4588-ACCB-11FFFCD9B921}">
      <dgm:prSet/>
      <dgm:spPr/>
      <dgm:t>
        <a:bodyPr/>
        <a:lstStyle/>
        <a:p>
          <a:endParaRPr lang="en-US"/>
        </a:p>
      </dgm:t>
    </dgm:pt>
    <dgm:pt modelId="{4F28847B-41E3-490F-8E37-3CD5EB6FC018}">
      <dgm:prSet/>
      <dgm:spPr/>
      <dgm:t>
        <a:bodyPr/>
        <a:lstStyle/>
        <a:p>
          <a:r>
            <a:rPr lang="en-US"/>
            <a:t>“What histology is coded for these multiple tumors?”</a:t>
          </a:r>
        </a:p>
      </dgm:t>
    </dgm:pt>
    <dgm:pt modelId="{1D390E95-245C-4D6A-BF43-7031527A1417}" type="parTrans" cxnId="{9DF537B8-3DD4-4A3A-B077-6A5F7F1A0261}">
      <dgm:prSet/>
      <dgm:spPr/>
      <dgm:t>
        <a:bodyPr/>
        <a:lstStyle/>
        <a:p>
          <a:endParaRPr lang="en-US"/>
        </a:p>
      </dgm:t>
    </dgm:pt>
    <dgm:pt modelId="{3165BAF5-1809-4A43-9976-1698C44A8723}" type="sibTrans" cxnId="{9DF537B8-3DD4-4A3A-B077-6A5F7F1A0261}">
      <dgm:prSet/>
      <dgm:spPr/>
      <dgm:t>
        <a:bodyPr/>
        <a:lstStyle/>
        <a:p>
          <a:endParaRPr lang="en-US"/>
        </a:p>
      </dgm:t>
    </dgm:pt>
    <dgm:pt modelId="{58767AA6-D41E-47E7-B96A-7A78CAF59743}" type="pres">
      <dgm:prSet presAssocID="{C85661A3-769A-400B-A505-10B71DE3A7A5}" presName="compositeShape" presStyleCnt="0">
        <dgm:presLayoutVars>
          <dgm:chMax val="7"/>
          <dgm:dir/>
          <dgm:resizeHandles val="exact"/>
        </dgm:presLayoutVars>
      </dgm:prSet>
      <dgm:spPr/>
    </dgm:pt>
    <dgm:pt modelId="{2AF77F3E-29E9-408A-B889-F4E690DC291E}" type="pres">
      <dgm:prSet presAssocID="{C85661A3-769A-400B-A505-10B71DE3A7A5}" presName="wedge1" presStyleLbl="node1" presStyleIdx="0" presStyleCnt="5"/>
      <dgm:spPr/>
    </dgm:pt>
    <dgm:pt modelId="{D55D755B-0E9A-43EA-9BC4-A9F58E1BBEA4}" type="pres">
      <dgm:prSet presAssocID="{C85661A3-769A-400B-A505-10B71DE3A7A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6C974640-7615-43ED-8721-4E53D17E8B93}" type="pres">
      <dgm:prSet presAssocID="{C85661A3-769A-400B-A505-10B71DE3A7A5}" presName="wedge2" presStyleLbl="node1" presStyleIdx="1" presStyleCnt="5"/>
      <dgm:spPr/>
    </dgm:pt>
    <dgm:pt modelId="{9A63062F-ED3F-49EE-AF7A-D7F86AD5AECC}" type="pres">
      <dgm:prSet presAssocID="{C85661A3-769A-400B-A505-10B71DE3A7A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D2D3A48E-BF11-4503-B987-520D66146BE6}" type="pres">
      <dgm:prSet presAssocID="{C85661A3-769A-400B-A505-10B71DE3A7A5}" presName="wedge3" presStyleLbl="node1" presStyleIdx="2" presStyleCnt="5"/>
      <dgm:spPr/>
    </dgm:pt>
    <dgm:pt modelId="{7FDBA387-BD6C-43A8-AAE2-06CAB45F07A0}" type="pres">
      <dgm:prSet presAssocID="{C85661A3-769A-400B-A505-10B71DE3A7A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84F4F26-2385-4DAD-85B8-51BDD2330970}" type="pres">
      <dgm:prSet presAssocID="{C85661A3-769A-400B-A505-10B71DE3A7A5}" presName="wedge4" presStyleLbl="node1" presStyleIdx="3" presStyleCnt="5"/>
      <dgm:spPr/>
    </dgm:pt>
    <dgm:pt modelId="{76797B9A-FB1B-4A32-BF12-48DFF5F5B507}" type="pres">
      <dgm:prSet presAssocID="{C85661A3-769A-400B-A505-10B71DE3A7A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32EDC42B-58D0-4454-8E0A-8A320333D1AA}" type="pres">
      <dgm:prSet presAssocID="{C85661A3-769A-400B-A505-10B71DE3A7A5}" presName="wedge5" presStyleLbl="node1" presStyleIdx="4" presStyleCnt="5"/>
      <dgm:spPr/>
    </dgm:pt>
    <dgm:pt modelId="{13F38014-3B87-4BCE-8C2B-FF493DD7A369}" type="pres">
      <dgm:prSet presAssocID="{C85661A3-769A-400B-A505-10B71DE3A7A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B50C5F21-5D98-4BF9-9C9D-2AFF9ED10FA3}" type="presOf" srcId="{C85661A3-769A-400B-A505-10B71DE3A7A5}" destId="{58767AA6-D41E-47E7-B96A-7A78CAF59743}" srcOrd="0" destOrd="0" presId="urn:microsoft.com/office/officeart/2005/8/layout/chart3"/>
    <dgm:cxn modelId="{0689BB23-B93B-4B2C-9951-3D1E51808FF4}" type="presOf" srcId="{B84B9740-4766-444B-9D17-A3552B256822}" destId="{9A63062F-ED3F-49EE-AF7A-D7F86AD5AECC}" srcOrd="1" destOrd="0" presId="urn:microsoft.com/office/officeart/2005/8/layout/chart3"/>
    <dgm:cxn modelId="{AD85304A-4152-434C-985E-3352F0743522}" type="presOf" srcId="{D38B903C-B418-4865-941A-0DFCC4A5730E}" destId="{2AF77F3E-29E9-408A-B889-F4E690DC291E}" srcOrd="0" destOrd="0" presId="urn:microsoft.com/office/officeart/2005/8/layout/chart3"/>
    <dgm:cxn modelId="{12ADF66A-0C68-4A34-BA5E-191116CEF287}" srcId="{C85661A3-769A-400B-A505-10B71DE3A7A5}" destId="{B84B9740-4766-444B-9D17-A3552B256822}" srcOrd="1" destOrd="0" parTransId="{936B486C-B30F-417D-A656-CBD3146EDA2F}" sibTransId="{C203000C-22DA-4F75-819F-F4EC40CE4663}"/>
    <dgm:cxn modelId="{9C651977-585B-4395-8150-54D1F2CF8A56}" type="presOf" srcId="{B84B9740-4766-444B-9D17-A3552B256822}" destId="{6C974640-7615-43ED-8721-4E53D17E8B93}" srcOrd="0" destOrd="0" presId="urn:microsoft.com/office/officeart/2005/8/layout/chart3"/>
    <dgm:cxn modelId="{F950ED7A-796D-48E9-858E-3206679601AE}" srcId="{C85661A3-769A-400B-A505-10B71DE3A7A5}" destId="{D38B903C-B418-4865-941A-0DFCC4A5730E}" srcOrd="0" destOrd="0" parTransId="{6DD5D1D8-7680-40D8-94E3-D33DC7E08FE3}" sibTransId="{4F44C67A-9487-4725-A496-FD23FD8F5232}"/>
    <dgm:cxn modelId="{BD654A8D-43B9-4043-B002-B1739CFD4DFC}" type="presOf" srcId="{595C2D13-59D6-4C90-A330-A87E42793D63}" destId="{7FDBA387-BD6C-43A8-AAE2-06CAB45F07A0}" srcOrd="1" destOrd="0" presId="urn:microsoft.com/office/officeart/2005/8/layout/chart3"/>
    <dgm:cxn modelId="{C22ADA8D-10A4-4139-AC59-2ECF0067D603}" type="presOf" srcId="{7F9ED59F-18A5-4990-B8DF-75F450F099C0}" destId="{184F4F26-2385-4DAD-85B8-51BDD2330970}" srcOrd="0" destOrd="0" presId="urn:microsoft.com/office/officeart/2005/8/layout/chart3"/>
    <dgm:cxn modelId="{9DF537B8-3DD4-4A3A-B077-6A5F7F1A0261}" srcId="{C85661A3-769A-400B-A505-10B71DE3A7A5}" destId="{4F28847B-41E3-490F-8E37-3CD5EB6FC018}" srcOrd="4" destOrd="0" parTransId="{1D390E95-245C-4D6A-BF43-7031527A1417}" sibTransId="{3165BAF5-1809-4A43-9976-1698C44A8723}"/>
    <dgm:cxn modelId="{2EDFDEB8-DE19-4588-ACCB-11FFFCD9B921}" srcId="{C85661A3-769A-400B-A505-10B71DE3A7A5}" destId="{7F9ED59F-18A5-4990-B8DF-75F450F099C0}" srcOrd="3" destOrd="0" parTransId="{C6868945-58F2-4318-8E62-8D1C4E982BB5}" sibTransId="{241AA90D-0C67-4F15-A07B-2128052A527A}"/>
    <dgm:cxn modelId="{D5F788CE-53A4-4C62-BA1C-028DAC9A428D}" type="presOf" srcId="{7F9ED59F-18A5-4990-B8DF-75F450F099C0}" destId="{76797B9A-FB1B-4A32-BF12-48DFF5F5B507}" srcOrd="1" destOrd="0" presId="urn:microsoft.com/office/officeart/2005/8/layout/chart3"/>
    <dgm:cxn modelId="{D41CE1D7-87C8-466A-8D70-240D2E4D7A84}" type="presOf" srcId="{4F28847B-41E3-490F-8E37-3CD5EB6FC018}" destId="{13F38014-3B87-4BCE-8C2B-FF493DD7A369}" srcOrd="1" destOrd="0" presId="urn:microsoft.com/office/officeart/2005/8/layout/chart3"/>
    <dgm:cxn modelId="{98B130F0-3B6D-4D5B-B240-D202CAC9E6CC}" type="presOf" srcId="{4F28847B-41E3-490F-8E37-3CD5EB6FC018}" destId="{32EDC42B-58D0-4454-8E0A-8A320333D1AA}" srcOrd="0" destOrd="0" presId="urn:microsoft.com/office/officeart/2005/8/layout/chart3"/>
    <dgm:cxn modelId="{EB85FDF0-322C-4CF7-AAA0-67F60E7F122C}" type="presOf" srcId="{D38B903C-B418-4865-941A-0DFCC4A5730E}" destId="{D55D755B-0E9A-43EA-9BC4-A9F58E1BBEA4}" srcOrd="1" destOrd="0" presId="urn:microsoft.com/office/officeart/2005/8/layout/chart3"/>
    <dgm:cxn modelId="{CC10BDF5-0628-4DF8-84D4-9A191D9AC3FF}" srcId="{C85661A3-769A-400B-A505-10B71DE3A7A5}" destId="{595C2D13-59D6-4C90-A330-A87E42793D63}" srcOrd="2" destOrd="0" parTransId="{C7A81F74-6E1B-4AEF-9A2B-1F7B3CCE5619}" sibTransId="{6CBAF422-ECFA-4AE9-9C61-AF18AC8EE267}"/>
    <dgm:cxn modelId="{062F4EF6-228F-4FCA-BC06-F153A1C10B1C}" type="presOf" srcId="{595C2D13-59D6-4C90-A330-A87E42793D63}" destId="{D2D3A48E-BF11-4503-B987-520D66146BE6}" srcOrd="0" destOrd="0" presId="urn:microsoft.com/office/officeart/2005/8/layout/chart3"/>
    <dgm:cxn modelId="{CCA44414-5F81-469D-9D13-C602903EA46F}" type="presParOf" srcId="{58767AA6-D41E-47E7-B96A-7A78CAF59743}" destId="{2AF77F3E-29E9-408A-B889-F4E690DC291E}" srcOrd="0" destOrd="0" presId="urn:microsoft.com/office/officeart/2005/8/layout/chart3"/>
    <dgm:cxn modelId="{92B0721E-21F2-44F9-B272-62BECBDC0170}" type="presParOf" srcId="{58767AA6-D41E-47E7-B96A-7A78CAF59743}" destId="{D55D755B-0E9A-43EA-9BC4-A9F58E1BBEA4}" srcOrd="1" destOrd="0" presId="urn:microsoft.com/office/officeart/2005/8/layout/chart3"/>
    <dgm:cxn modelId="{80A2DEB3-9A65-4448-A892-6FFFB902C0B3}" type="presParOf" srcId="{58767AA6-D41E-47E7-B96A-7A78CAF59743}" destId="{6C974640-7615-43ED-8721-4E53D17E8B93}" srcOrd="2" destOrd="0" presId="urn:microsoft.com/office/officeart/2005/8/layout/chart3"/>
    <dgm:cxn modelId="{C852D0DD-8152-46B9-838C-B89939AB403C}" type="presParOf" srcId="{58767AA6-D41E-47E7-B96A-7A78CAF59743}" destId="{9A63062F-ED3F-49EE-AF7A-D7F86AD5AECC}" srcOrd="3" destOrd="0" presId="urn:microsoft.com/office/officeart/2005/8/layout/chart3"/>
    <dgm:cxn modelId="{35D0FD39-DA68-4F09-B911-D3022DD17614}" type="presParOf" srcId="{58767AA6-D41E-47E7-B96A-7A78CAF59743}" destId="{D2D3A48E-BF11-4503-B987-520D66146BE6}" srcOrd="4" destOrd="0" presId="urn:microsoft.com/office/officeart/2005/8/layout/chart3"/>
    <dgm:cxn modelId="{482492E0-51B5-40A0-BC4A-D8A38D25D44A}" type="presParOf" srcId="{58767AA6-D41E-47E7-B96A-7A78CAF59743}" destId="{7FDBA387-BD6C-43A8-AAE2-06CAB45F07A0}" srcOrd="5" destOrd="0" presId="urn:microsoft.com/office/officeart/2005/8/layout/chart3"/>
    <dgm:cxn modelId="{C77FDD58-9C4E-4DD4-86C6-61141CCA84C3}" type="presParOf" srcId="{58767AA6-D41E-47E7-B96A-7A78CAF59743}" destId="{184F4F26-2385-4DAD-85B8-51BDD2330970}" srcOrd="6" destOrd="0" presId="urn:microsoft.com/office/officeart/2005/8/layout/chart3"/>
    <dgm:cxn modelId="{6311A10C-C25C-49BF-89D6-943160B8E0AF}" type="presParOf" srcId="{58767AA6-D41E-47E7-B96A-7A78CAF59743}" destId="{76797B9A-FB1B-4A32-BF12-48DFF5F5B507}" srcOrd="7" destOrd="0" presId="urn:microsoft.com/office/officeart/2005/8/layout/chart3"/>
    <dgm:cxn modelId="{FF0E4139-C50B-4316-9FAF-D692B95631D0}" type="presParOf" srcId="{58767AA6-D41E-47E7-B96A-7A78CAF59743}" destId="{32EDC42B-58D0-4454-8E0A-8A320333D1AA}" srcOrd="8" destOrd="0" presId="urn:microsoft.com/office/officeart/2005/8/layout/chart3"/>
    <dgm:cxn modelId="{D174C34B-EE60-4E51-8385-70A57F5CEB58}" type="presParOf" srcId="{58767AA6-D41E-47E7-B96A-7A78CAF59743}" destId="{13F38014-3B87-4BCE-8C2B-FF493DD7A369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F3D2F08-BC5F-4DCE-94AD-E88E3062F1A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BA79007-0C10-407F-93AC-B116B7ACEAC1}">
      <dgm:prSet/>
      <dgm:spPr/>
      <dgm:t>
        <a:bodyPr/>
        <a:lstStyle/>
        <a:p>
          <a:r>
            <a:rPr lang="en-US"/>
            <a:t>For every selected code/value, ask:</a:t>
          </a:r>
        </a:p>
      </dgm:t>
    </dgm:pt>
    <dgm:pt modelId="{B4A8509E-AC06-4E70-9CB6-F89820B7963A}" type="parTrans" cxnId="{497CBECF-E603-42C5-B15D-0F4895C7343E}">
      <dgm:prSet/>
      <dgm:spPr/>
      <dgm:t>
        <a:bodyPr/>
        <a:lstStyle/>
        <a:p>
          <a:endParaRPr lang="en-US"/>
        </a:p>
      </dgm:t>
    </dgm:pt>
    <dgm:pt modelId="{A36CDAE3-7DCA-4252-A6BC-2BFDF5185CC5}" type="sibTrans" cxnId="{497CBECF-E603-42C5-B15D-0F4895C7343E}">
      <dgm:prSet/>
      <dgm:spPr/>
      <dgm:t>
        <a:bodyPr/>
        <a:lstStyle/>
        <a:p>
          <a:endParaRPr lang="en-US"/>
        </a:p>
      </dgm:t>
    </dgm:pt>
    <dgm:pt modelId="{A59C4A6D-6A89-4125-9DBB-DF822167F148}">
      <dgm:prSet/>
      <dgm:spPr/>
      <dgm:t>
        <a:bodyPr/>
        <a:lstStyle/>
        <a:p>
          <a:r>
            <a:rPr lang="en-US"/>
            <a:t>Where is the supporting documentation?</a:t>
          </a:r>
        </a:p>
      </dgm:t>
    </dgm:pt>
    <dgm:pt modelId="{D8610A38-4557-479F-85C7-18A409D70CA0}" type="parTrans" cxnId="{B2104929-C463-4930-80EC-52DA140007B3}">
      <dgm:prSet/>
      <dgm:spPr/>
      <dgm:t>
        <a:bodyPr/>
        <a:lstStyle/>
        <a:p>
          <a:endParaRPr lang="en-US"/>
        </a:p>
      </dgm:t>
    </dgm:pt>
    <dgm:pt modelId="{1E81074A-A77F-43A6-A57E-7F7387FD8CA5}" type="sibTrans" cxnId="{B2104929-C463-4930-80EC-52DA140007B3}">
      <dgm:prSet/>
      <dgm:spPr/>
      <dgm:t>
        <a:bodyPr/>
        <a:lstStyle/>
        <a:p>
          <a:endParaRPr lang="en-US"/>
        </a:p>
      </dgm:t>
    </dgm:pt>
    <dgm:pt modelId="{3C0E91FF-64D6-4F6F-9735-A1A86645F223}">
      <dgm:prSet/>
      <dgm:spPr/>
      <dgm:t>
        <a:bodyPr/>
        <a:lstStyle/>
        <a:p>
          <a:r>
            <a:rPr lang="en-US"/>
            <a:t>Is it explicit or inferred?</a:t>
          </a:r>
        </a:p>
      </dgm:t>
    </dgm:pt>
    <dgm:pt modelId="{441DE089-0821-432D-9ED1-9AB548D73AA5}" type="parTrans" cxnId="{BFC01353-E0D2-4E61-A9D6-9FAD46A0E75F}">
      <dgm:prSet/>
      <dgm:spPr/>
      <dgm:t>
        <a:bodyPr/>
        <a:lstStyle/>
        <a:p>
          <a:endParaRPr lang="en-US"/>
        </a:p>
      </dgm:t>
    </dgm:pt>
    <dgm:pt modelId="{DD99C648-A2AB-4706-A743-EAA7CA3E24B1}" type="sibTrans" cxnId="{BFC01353-E0D2-4E61-A9D6-9FAD46A0E75F}">
      <dgm:prSet/>
      <dgm:spPr/>
      <dgm:t>
        <a:bodyPr/>
        <a:lstStyle/>
        <a:p>
          <a:endParaRPr lang="en-US"/>
        </a:p>
      </dgm:t>
    </dgm:pt>
    <dgm:pt modelId="{9118DC58-A0B6-47DB-83A9-897BA07A2EF9}">
      <dgm:prSet/>
      <dgm:spPr/>
      <dgm:t>
        <a:bodyPr/>
        <a:lstStyle/>
        <a:p>
          <a:r>
            <a:rPr lang="en-US"/>
            <a:t>Does the definition permit the inference?</a:t>
          </a:r>
        </a:p>
      </dgm:t>
    </dgm:pt>
    <dgm:pt modelId="{7F74EA1B-DB5F-4925-AB5C-48C7909AC3B5}" type="parTrans" cxnId="{4561F8D9-4297-4EFE-AF79-5E8267B23CEB}">
      <dgm:prSet/>
      <dgm:spPr/>
      <dgm:t>
        <a:bodyPr/>
        <a:lstStyle/>
        <a:p>
          <a:endParaRPr lang="en-US"/>
        </a:p>
      </dgm:t>
    </dgm:pt>
    <dgm:pt modelId="{8C9A3E25-CCA0-4D17-BF2B-EADE350474D3}" type="sibTrans" cxnId="{4561F8D9-4297-4EFE-AF79-5E8267B23CEB}">
      <dgm:prSet/>
      <dgm:spPr/>
      <dgm:t>
        <a:bodyPr/>
        <a:lstStyle/>
        <a:p>
          <a:endParaRPr lang="en-US"/>
        </a:p>
      </dgm:t>
    </dgm:pt>
    <dgm:pt modelId="{2572D935-69D7-4ED7-BE9D-4078BBD38579}">
      <dgm:prSet/>
      <dgm:spPr/>
      <dgm:t>
        <a:bodyPr/>
        <a:lstStyle/>
        <a:p>
          <a:r>
            <a:rPr lang="en-US"/>
            <a:t>Is there a more authoritative source in the record?</a:t>
          </a:r>
        </a:p>
      </dgm:t>
    </dgm:pt>
    <dgm:pt modelId="{EEFDA332-65CD-4AB8-879F-ED5F5204D3BC}" type="parTrans" cxnId="{3B35A075-240D-41F0-A9AF-A58EE4D2149F}">
      <dgm:prSet/>
      <dgm:spPr/>
      <dgm:t>
        <a:bodyPr/>
        <a:lstStyle/>
        <a:p>
          <a:endParaRPr lang="en-US"/>
        </a:p>
      </dgm:t>
    </dgm:pt>
    <dgm:pt modelId="{C0189267-E0B5-4982-902F-85BD03D915BD}" type="sibTrans" cxnId="{3B35A075-240D-41F0-A9AF-A58EE4D2149F}">
      <dgm:prSet/>
      <dgm:spPr/>
      <dgm:t>
        <a:bodyPr/>
        <a:lstStyle/>
        <a:p>
          <a:endParaRPr lang="en-US"/>
        </a:p>
      </dgm:t>
    </dgm:pt>
    <dgm:pt modelId="{42F4FBED-93C3-4322-80FC-DCF14C0C9655}" type="pres">
      <dgm:prSet presAssocID="{0F3D2F08-BC5F-4DCE-94AD-E88E3062F1A7}" presName="outerComposite" presStyleCnt="0">
        <dgm:presLayoutVars>
          <dgm:chMax val="5"/>
          <dgm:dir/>
          <dgm:resizeHandles val="exact"/>
        </dgm:presLayoutVars>
      </dgm:prSet>
      <dgm:spPr/>
    </dgm:pt>
    <dgm:pt modelId="{A3F1F94C-82A1-42FE-A94A-F1C4A25E4851}" type="pres">
      <dgm:prSet presAssocID="{0F3D2F08-BC5F-4DCE-94AD-E88E3062F1A7}" presName="dummyMaxCanvas" presStyleCnt="0">
        <dgm:presLayoutVars/>
      </dgm:prSet>
      <dgm:spPr/>
    </dgm:pt>
    <dgm:pt modelId="{7C881EA1-2D0D-45C3-8745-A920FC18F651}" type="pres">
      <dgm:prSet presAssocID="{0F3D2F08-BC5F-4DCE-94AD-E88E3062F1A7}" presName="FiveNodes_1" presStyleLbl="node1" presStyleIdx="0" presStyleCnt="5">
        <dgm:presLayoutVars>
          <dgm:bulletEnabled val="1"/>
        </dgm:presLayoutVars>
      </dgm:prSet>
      <dgm:spPr/>
    </dgm:pt>
    <dgm:pt modelId="{9D3A8BD1-82D9-4EA9-9F8B-C67F68AA7E38}" type="pres">
      <dgm:prSet presAssocID="{0F3D2F08-BC5F-4DCE-94AD-E88E3062F1A7}" presName="FiveNodes_2" presStyleLbl="node1" presStyleIdx="1" presStyleCnt="5">
        <dgm:presLayoutVars>
          <dgm:bulletEnabled val="1"/>
        </dgm:presLayoutVars>
      </dgm:prSet>
      <dgm:spPr/>
    </dgm:pt>
    <dgm:pt modelId="{6E1A3EB6-0F39-451F-8BD8-80E439126C2C}" type="pres">
      <dgm:prSet presAssocID="{0F3D2F08-BC5F-4DCE-94AD-E88E3062F1A7}" presName="FiveNodes_3" presStyleLbl="node1" presStyleIdx="2" presStyleCnt="5">
        <dgm:presLayoutVars>
          <dgm:bulletEnabled val="1"/>
        </dgm:presLayoutVars>
      </dgm:prSet>
      <dgm:spPr/>
    </dgm:pt>
    <dgm:pt modelId="{47EED9C6-4123-4C63-8819-A3FE0FA35036}" type="pres">
      <dgm:prSet presAssocID="{0F3D2F08-BC5F-4DCE-94AD-E88E3062F1A7}" presName="FiveNodes_4" presStyleLbl="node1" presStyleIdx="3" presStyleCnt="5">
        <dgm:presLayoutVars>
          <dgm:bulletEnabled val="1"/>
        </dgm:presLayoutVars>
      </dgm:prSet>
      <dgm:spPr/>
    </dgm:pt>
    <dgm:pt modelId="{329E37D2-146C-4227-943D-C1E75253D34C}" type="pres">
      <dgm:prSet presAssocID="{0F3D2F08-BC5F-4DCE-94AD-E88E3062F1A7}" presName="FiveNodes_5" presStyleLbl="node1" presStyleIdx="4" presStyleCnt="5">
        <dgm:presLayoutVars>
          <dgm:bulletEnabled val="1"/>
        </dgm:presLayoutVars>
      </dgm:prSet>
      <dgm:spPr/>
    </dgm:pt>
    <dgm:pt modelId="{9B1663E7-3CD7-435A-AD0B-3576916FB160}" type="pres">
      <dgm:prSet presAssocID="{0F3D2F08-BC5F-4DCE-94AD-E88E3062F1A7}" presName="FiveConn_1-2" presStyleLbl="fgAccFollowNode1" presStyleIdx="0" presStyleCnt="4">
        <dgm:presLayoutVars>
          <dgm:bulletEnabled val="1"/>
        </dgm:presLayoutVars>
      </dgm:prSet>
      <dgm:spPr/>
    </dgm:pt>
    <dgm:pt modelId="{56BA2DA4-03DF-484B-A440-A62EB03B64ED}" type="pres">
      <dgm:prSet presAssocID="{0F3D2F08-BC5F-4DCE-94AD-E88E3062F1A7}" presName="FiveConn_2-3" presStyleLbl="fgAccFollowNode1" presStyleIdx="1" presStyleCnt="4">
        <dgm:presLayoutVars>
          <dgm:bulletEnabled val="1"/>
        </dgm:presLayoutVars>
      </dgm:prSet>
      <dgm:spPr/>
    </dgm:pt>
    <dgm:pt modelId="{A47E7DF5-FE64-47E1-8BEA-43C699E1502F}" type="pres">
      <dgm:prSet presAssocID="{0F3D2F08-BC5F-4DCE-94AD-E88E3062F1A7}" presName="FiveConn_3-4" presStyleLbl="fgAccFollowNode1" presStyleIdx="2" presStyleCnt="4">
        <dgm:presLayoutVars>
          <dgm:bulletEnabled val="1"/>
        </dgm:presLayoutVars>
      </dgm:prSet>
      <dgm:spPr/>
    </dgm:pt>
    <dgm:pt modelId="{2DD60DF9-9653-4BE7-B9A7-4AE5167CA3EC}" type="pres">
      <dgm:prSet presAssocID="{0F3D2F08-BC5F-4DCE-94AD-E88E3062F1A7}" presName="FiveConn_4-5" presStyleLbl="fgAccFollowNode1" presStyleIdx="3" presStyleCnt="4">
        <dgm:presLayoutVars>
          <dgm:bulletEnabled val="1"/>
        </dgm:presLayoutVars>
      </dgm:prSet>
      <dgm:spPr/>
    </dgm:pt>
    <dgm:pt modelId="{F1D15CD2-2D15-487E-8A07-508695A00841}" type="pres">
      <dgm:prSet presAssocID="{0F3D2F08-BC5F-4DCE-94AD-E88E3062F1A7}" presName="FiveNodes_1_text" presStyleLbl="node1" presStyleIdx="4" presStyleCnt="5">
        <dgm:presLayoutVars>
          <dgm:bulletEnabled val="1"/>
        </dgm:presLayoutVars>
      </dgm:prSet>
      <dgm:spPr/>
    </dgm:pt>
    <dgm:pt modelId="{069148B5-A56E-4B11-898F-7ADF3967E8D2}" type="pres">
      <dgm:prSet presAssocID="{0F3D2F08-BC5F-4DCE-94AD-E88E3062F1A7}" presName="FiveNodes_2_text" presStyleLbl="node1" presStyleIdx="4" presStyleCnt="5">
        <dgm:presLayoutVars>
          <dgm:bulletEnabled val="1"/>
        </dgm:presLayoutVars>
      </dgm:prSet>
      <dgm:spPr/>
    </dgm:pt>
    <dgm:pt modelId="{E0569C79-1C28-40C0-9B31-0523FB026135}" type="pres">
      <dgm:prSet presAssocID="{0F3D2F08-BC5F-4DCE-94AD-E88E3062F1A7}" presName="FiveNodes_3_text" presStyleLbl="node1" presStyleIdx="4" presStyleCnt="5">
        <dgm:presLayoutVars>
          <dgm:bulletEnabled val="1"/>
        </dgm:presLayoutVars>
      </dgm:prSet>
      <dgm:spPr/>
    </dgm:pt>
    <dgm:pt modelId="{0D07DA33-FBC9-4AA1-B694-401EBB94AE8F}" type="pres">
      <dgm:prSet presAssocID="{0F3D2F08-BC5F-4DCE-94AD-E88E3062F1A7}" presName="FiveNodes_4_text" presStyleLbl="node1" presStyleIdx="4" presStyleCnt="5">
        <dgm:presLayoutVars>
          <dgm:bulletEnabled val="1"/>
        </dgm:presLayoutVars>
      </dgm:prSet>
      <dgm:spPr/>
    </dgm:pt>
    <dgm:pt modelId="{382DA5B0-18DA-40D9-95B7-71026568A28C}" type="pres">
      <dgm:prSet presAssocID="{0F3D2F08-BC5F-4DCE-94AD-E88E3062F1A7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AD7A4E05-8081-4D84-B780-E88A8B4A65A0}" type="presOf" srcId="{2572D935-69D7-4ED7-BE9D-4078BBD38579}" destId="{329E37D2-146C-4227-943D-C1E75253D34C}" srcOrd="0" destOrd="0" presId="urn:microsoft.com/office/officeart/2005/8/layout/vProcess5"/>
    <dgm:cxn modelId="{B2104929-C463-4930-80EC-52DA140007B3}" srcId="{0F3D2F08-BC5F-4DCE-94AD-E88E3062F1A7}" destId="{A59C4A6D-6A89-4125-9DBB-DF822167F148}" srcOrd="1" destOrd="0" parTransId="{D8610A38-4557-479F-85C7-18A409D70CA0}" sibTransId="{1E81074A-A77F-43A6-A57E-7F7387FD8CA5}"/>
    <dgm:cxn modelId="{5D3BA65E-045D-4265-BF3B-84DB13A643C6}" type="presOf" srcId="{DD99C648-A2AB-4706-A743-EAA7CA3E24B1}" destId="{A47E7DF5-FE64-47E1-8BEA-43C699E1502F}" srcOrd="0" destOrd="0" presId="urn:microsoft.com/office/officeart/2005/8/layout/vProcess5"/>
    <dgm:cxn modelId="{CA80DD44-0864-4DE9-8CC6-258916A6FA5D}" type="presOf" srcId="{A59C4A6D-6A89-4125-9DBB-DF822167F148}" destId="{069148B5-A56E-4B11-898F-7ADF3967E8D2}" srcOrd="1" destOrd="0" presId="urn:microsoft.com/office/officeart/2005/8/layout/vProcess5"/>
    <dgm:cxn modelId="{2F5ABB6D-7E19-4FA5-A1AD-D876154DC2E6}" type="presOf" srcId="{0F3D2F08-BC5F-4DCE-94AD-E88E3062F1A7}" destId="{42F4FBED-93C3-4322-80FC-DCF14C0C9655}" srcOrd="0" destOrd="0" presId="urn:microsoft.com/office/officeart/2005/8/layout/vProcess5"/>
    <dgm:cxn modelId="{BFC01353-E0D2-4E61-A9D6-9FAD46A0E75F}" srcId="{0F3D2F08-BC5F-4DCE-94AD-E88E3062F1A7}" destId="{3C0E91FF-64D6-4F6F-9735-A1A86645F223}" srcOrd="2" destOrd="0" parTransId="{441DE089-0821-432D-9ED1-9AB548D73AA5}" sibTransId="{DD99C648-A2AB-4706-A743-EAA7CA3E24B1}"/>
    <dgm:cxn modelId="{3B35A075-240D-41F0-A9AF-A58EE4D2149F}" srcId="{0F3D2F08-BC5F-4DCE-94AD-E88E3062F1A7}" destId="{2572D935-69D7-4ED7-BE9D-4078BBD38579}" srcOrd="4" destOrd="0" parTransId="{EEFDA332-65CD-4AB8-879F-ED5F5204D3BC}" sibTransId="{C0189267-E0B5-4982-902F-85BD03D915BD}"/>
    <dgm:cxn modelId="{3901FD7A-6126-41DF-990B-4E165D86BC9F}" type="presOf" srcId="{A36CDAE3-7DCA-4252-A6BC-2BFDF5185CC5}" destId="{9B1663E7-3CD7-435A-AD0B-3576916FB160}" srcOrd="0" destOrd="0" presId="urn:microsoft.com/office/officeart/2005/8/layout/vProcess5"/>
    <dgm:cxn modelId="{B7BCAD89-E7F2-4491-88E6-B01A9156CDCF}" type="presOf" srcId="{A59C4A6D-6A89-4125-9DBB-DF822167F148}" destId="{9D3A8BD1-82D9-4EA9-9F8B-C67F68AA7E38}" srcOrd="0" destOrd="0" presId="urn:microsoft.com/office/officeart/2005/8/layout/vProcess5"/>
    <dgm:cxn modelId="{A1411A9E-EFA4-40C8-8E12-AC57BD8FFC85}" type="presOf" srcId="{1E81074A-A77F-43A6-A57E-7F7387FD8CA5}" destId="{56BA2DA4-03DF-484B-A440-A62EB03B64ED}" srcOrd="0" destOrd="0" presId="urn:microsoft.com/office/officeart/2005/8/layout/vProcess5"/>
    <dgm:cxn modelId="{A85779AD-512F-4B5C-8F0C-2F57C456FE21}" type="presOf" srcId="{3C0E91FF-64D6-4F6F-9735-A1A86645F223}" destId="{6E1A3EB6-0F39-451F-8BD8-80E439126C2C}" srcOrd="0" destOrd="0" presId="urn:microsoft.com/office/officeart/2005/8/layout/vProcess5"/>
    <dgm:cxn modelId="{353712B5-0989-41DF-BCFC-F4CDBE3FC98B}" type="presOf" srcId="{2572D935-69D7-4ED7-BE9D-4078BBD38579}" destId="{382DA5B0-18DA-40D9-95B7-71026568A28C}" srcOrd="1" destOrd="0" presId="urn:microsoft.com/office/officeart/2005/8/layout/vProcess5"/>
    <dgm:cxn modelId="{A244C7BD-94DF-47A4-8606-7CDA6F345678}" type="presOf" srcId="{9118DC58-A0B6-47DB-83A9-897BA07A2EF9}" destId="{0D07DA33-FBC9-4AA1-B694-401EBB94AE8F}" srcOrd="1" destOrd="0" presId="urn:microsoft.com/office/officeart/2005/8/layout/vProcess5"/>
    <dgm:cxn modelId="{497CBECF-E603-42C5-B15D-0F4895C7343E}" srcId="{0F3D2F08-BC5F-4DCE-94AD-E88E3062F1A7}" destId="{4BA79007-0C10-407F-93AC-B116B7ACEAC1}" srcOrd="0" destOrd="0" parTransId="{B4A8509E-AC06-4E70-9CB6-F89820B7963A}" sibTransId="{A36CDAE3-7DCA-4252-A6BC-2BFDF5185CC5}"/>
    <dgm:cxn modelId="{EF1CFED0-8E1D-46B5-9678-2AF42C875CB5}" type="presOf" srcId="{4BA79007-0C10-407F-93AC-B116B7ACEAC1}" destId="{7C881EA1-2D0D-45C3-8745-A920FC18F651}" srcOrd="0" destOrd="0" presId="urn:microsoft.com/office/officeart/2005/8/layout/vProcess5"/>
    <dgm:cxn modelId="{464F67D2-4649-4A97-BD42-5542E298994B}" type="presOf" srcId="{3C0E91FF-64D6-4F6F-9735-A1A86645F223}" destId="{E0569C79-1C28-40C0-9B31-0523FB026135}" srcOrd="1" destOrd="0" presId="urn:microsoft.com/office/officeart/2005/8/layout/vProcess5"/>
    <dgm:cxn modelId="{28FFD5D3-50C4-405E-8257-E3DEF8992C69}" type="presOf" srcId="{8C9A3E25-CCA0-4D17-BF2B-EADE350474D3}" destId="{2DD60DF9-9653-4BE7-B9A7-4AE5167CA3EC}" srcOrd="0" destOrd="0" presId="urn:microsoft.com/office/officeart/2005/8/layout/vProcess5"/>
    <dgm:cxn modelId="{4561F8D9-4297-4EFE-AF79-5E8267B23CEB}" srcId="{0F3D2F08-BC5F-4DCE-94AD-E88E3062F1A7}" destId="{9118DC58-A0B6-47DB-83A9-897BA07A2EF9}" srcOrd="3" destOrd="0" parTransId="{7F74EA1B-DB5F-4925-AB5C-48C7909AC3B5}" sibTransId="{8C9A3E25-CCA0-4D17-BF2B-EADE350474D3}"/>
    <dgm:cxn modelId="{0F36B4EB-A210-4773-8DA3-A52814AA5680}" type="presOf" srcId="{9118DC58-A0B6-47DB-83A9-897BA07A2EF9}" destId="{47EED9C6-4123-4C63-8819-A3FE0FA35036}" srcOrd="0" destOrd="0" presId="urn:microsoft.com/office/officeart/2005/8/layout/vProcess5"/>
    <dgm:cxn modelId="{52CFF0F9-E51E-4C8B-8CE6-085F5BB33452}" type="presOf" srcId="{4BA79007-0C10-407F-93AC-B116B7ACEAC1}" destId="{F1D15CD2-2D15-487E-8A07-508695A00841}" srcOrd="1" destOrd="0" presId="urn:microsoft.com/office/officeart/2005/8/layout/vProcess5"/>
    <dgm:cxn modelId="{8B491631-2E24-4638-8EB2-2C0F35E31FFF}" type="presParOf" srcId="{42F4FBED-93C3-4322-80FC-DCF14C0C9655}" destId="{A3F1F94C-82A1-42FE-A94A-F1C4A25E4851}" srcOrd="0" destOrd="0" presId="urn:microsoft.com/office/officeart/2005/8/layout/vProcess5"/>
    <dgm:cxn modelId="{4ADEB002-DB33-41C7-8667-0443879CB88E}" type="presParOf" srcId="{42F4FBED-93C3-4322-80FC-DCF14C0C9655}" destId="{7C881EA1-2D0D-45C3-8745-A920FC18F651}" srcOrd="1" destOrd="0" presId="urn:microsoft.com/office/officeart/2005/8/layout/vProcess5"/>
    <dgm:cxn modelId="{F430E2AB-BFA3-43C1-A231-488D8808812B}" type="presParOf" srcId="{42F4FBED-93C3-4322-80FC-DCF14C0C9655}" destId="{9D3A8BD1-82D9-4EA9-9F8B-C67F68AA7E38}" srcOrd="2" destOrd="0" presId="urn:microsoft.com/office/officeart/2005/8/layout/vProcess5"/>
    <dgm:cxn modelId="{8FDFB0AE-CEF1-4C75-BA69-AC6842A5CF33}" type="presParOf" srcId="{42F4FBED-93C3-4322-80FC-DCF14C0C9655}" destId="{6E1A3EB6-0F39-451F-8BD8-80E439126C2C}" srcOrd="3" destOrd="0" presId="urn:microsoft.com/office/officeart/2005/8/layout/vProcess5"/>
    <dgm:cxn modelId="{246DC7C8-0618-45A1-8DA3-A2FF48AC56E1}" type="presParOf" srcId="{42F4FBED-93C3-4322-80FC-DCF14C0C9655}" destId="{47EED9C6-4123-4C63-8819-A3FE0FA35036}" srcOrd="4" destOrd="0" presId="urn:microsoft.com/office/officeart/2005/8/layout/vProcess5"/>
    <dgm:cxn modelId="{55D32E39-9CA8-40D7-AD05-360C15479562}" type="presParOf" srcId="{42F4FBED-93C3-4322-80FC-DCF14C0C9655}" destId="{329E37D2-146C-4227-943D-C1E75253D34C}" srcOrd="5" destOrd="0" presId="urn:microsoft.com/office/officeart/2005/8/layout/vProcess5"/>
    <dgm:cxn modelId="{4A3E3A89-F141-4621-AFE6-9C00DE28F12E}" type="presParOf" srcId="{42F4FBED-93C3-4322-80FC-DCF14C0C9655}" destId="{9B1663E7-3CD7-435A-AD0B-3576916FB160}" srcOrd="6" destOrd="0" presId="urn:microsoft.com/office/officeart/2005/8/layout/vProcess5"/>
    <dgm:cxn modelId="{4CAE578A-873A-47E7-AE27-AF2A14EEC03E}" type="presParOf" srcId="{42F4FBED-93C3-4322-80FC-DCF14C0C9655}" destId="{56BA2DA4-03DF-484B-A440-A62EB03B64ED}" srcOrd="7" destOrd="0" presId="urn:microsoft.com/office/officeart/2005/8/layout/vProcess5"/>
    <dgm:cxn modelId="{0C381A86-FFFF-481A-9573-FE253FB40610}" type="presParOf" srcId="{42F4FBED-93C3-4322-80FC-DCF14C0C9655}" destId="{A47E7DF5-FE64-47E1-8BEA-43C699E1502F}" srcOrd="8" destOrd="0" presId="urn:microsoft.com/office/officeart/2005/8/layout/vProcess5"/>
    <dgm:cxn modelId="{F8400D3A-01CF-4D1A-8D89-B9A947E5751F}" type="presParOf" srcId="{42F4FBED-93C3-4322-80FC-DCF14C0C9655}" destId="{2DD60DF9-9653-4BE7-B9A7-4AE5167CA3EC}" srcOrd="9" destOrd="0" presId="urn:microsoft.com/office/officeart/2005/8/layout/vProcess5"/>
    <dgm:cxn modelId="{153315D3-E30F-42EE-B289-6409B5CED771}" type="presParOf" srcId="{42F4FBED-93C3-4322-80FC-DCF14C0C9655}" destId="{F1D15CD2-2D15-487E-8A07-508695A00841}" srcOrd="10" destOrd="0" presId="urn:microsoft.com/office/officeart/2005/8/layout/vProcess5"/>
    <dgm:cxn modelId="{D8E495BA-BC0B-4365-AA2B-CA5384BF94AF}" type="presParOf" srcId="{42F4FBED-93C3-4322-80FC-DCF14C0C9655}" destId="{069148B5-A56E-4B11-898F-7ADF3967E8D2}" srcOrd="11" destOrd="0" presId="urn:microsoft.com/office/officeart/2005/8/layout/vProcess5"/>
    <dgm:cxn modelId="{0518300D-2A65-485E-9B9F-879FD5D433B9}" type="presParOf" srcId="{42F4FBED-93C3-4322-80FC-DCF14C0C9655}" destId="{E0569C79-1C28-40C0-9B31-0523FB026135}" srcOrd="12" destOrd="0" presId="urn:microsoft.com/office/officeart/2005/8/layout/vProcess5"/>
    <dgm:cxn modelId="{005C6A18-9848-4F9D-A8D1-46EA604000A9}" type="presParOf" srcId="{42F4FBED-93C3-4322-80FC-DCF14C0C9655}" destId="{0D07DA33-FBC9-4AA1-B694-401EBB94AE8F}" srcOrd="13" destOrd="0" presId="urn:microsoft.com/office/officeart/2005/8/layout/vProcess5"/>
    <dgm:cxn modelId="{DE17DD58-6554-49FD-8207-044593A8785C}" type="presParOf" srcId="{42F4FBED-93C3-4322-80FC-DCF14C0C9655}" destId="{382DA5B0-18DA-40D9-95B7-71026568A28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E9D78B6-6EFF-46F5-97FC-7149EB73ABD0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3DF14C5-A038-4443-8572-54ED624159DE}">
      <dgm:prSet/>
      <dgm:spPr/>
      <dgm:t>
        <a:bodyPr/>
        <a:lstStyle/>
        <a:p>
          <a:r>
            <a:rPr lang="en-US"/>
            <a:t>Clinical facts → Correct coding rules → Correct STORE field → QC</a:t>
          </a:r>
        </a:p>
      </dgm:t>
    </dgm:pt>
    <dgm:pt modelId="{8C8550DC-1E42-4EEF-84BF-45509F970CE8}" type="parTrans" cxnId="{1440DE10-1B5C-4EFF-9272-A804A1D7B6EE}">
      <dgm:prSet/>
      <dgm:spPr/>
      <dgm:t>
        <a:bodyPr/>
        <a:lstStyle/>
        <a:p>
          <a:endParaRPr lang="en-US"/>
        </a:p>
      </dgm:t>
    </dgm:pt>
    <dgm:pt modelId="{90EAB6FA-DF28-4A06-9C55-7FB60D3D9D3D}" type="sibTrans" cxnId="{1440DE10-1B5C-4EFF-9272-A804A1D7B6EE}">
      <dgm:prSet/>
      <dgm:spPr/>
      <dgm:t>
        <a:bodyPr/>
        <a:lstStyle/>
        <a:p>
          <a:endParaRPr lang="en-US"/>
        </a:p>
      </dgm:t>
    </dgm:pt>
    <dgm:pt modelId="{7DF6829D-FA4A-4B3A-96E2-507CB2F42A8D}">
      <dgm:prSet/>
      <dgm:spPr/>
      <dgm:t>
        <a:bodyPr/>
        <a:lstStyle/>
        <a:p>
          <a:r>
            <a:rPr lang="en-US"/>
            <a:t>When uncertain: stop, identify the exact question, consult the right reference, document the rationale.</a:t>
          </a:r>
        </a:p>
      </dgm:t>
    </dgm:pt>
    <dgm:pt modelId="{9F160B20-DB60-4D9C-B633-F4947112CC58}" type="parTrans" cxnId="{9D9AE6EB-6EB7-454F-943A-41F5861F7620}">
      <dgm:prSet/>
      <dgm:spPr/>
      <dgm:t>
        <a:bodyPr/>
        <a:lstStyle/>
        <a:p>
          <a:endParaRPr lang="en-US"/>
        </a:p>
      </dgm:t>
    </dgm:pt>
    <dgm:pt modelId="{FB4A84C6-0B70-4270-B482-07631C987EBD}" type="sibTrans" cxnId="{9D9AE6EB-6EB7-454F-943A-41F5861F7620}">
      <dgm:prSet/>
      <dgm:spPr/>
      <dgm:t>
        <a:bodyPr/>
        <a:lstStyle/>
        <a:p>
          <a:endParaRPr lang="en-US"/>
        </a:p>
      </dgm:t>
    </dgm:pt>
    <dgm:pt modelId="{BD71FEBE-DCED-42CF-87BA-88AA26721514}" type="pres">
      <dgm:prSet presAssocID="{1E9D78B6-6EFF-46F5-97FC-7149EB73ABD0}" presName="Name0" presStyleCnt="0">
        <dgm:presLayoutVars>
          <dgm:dir/>
          <dgm:animLvl val="lvl"/>
          <dgm:resizeHandles val="exact"/>
        </dgm:presLayoutVars>
      </dgm:prSet>
      <dgm:spPr/>
    </dgm:pt>
    <dgm:pt modelId="{A87864CC-37E3-4013-91B7-200F8BFDA2C0}" type="pres">
      <dgm:prSet presAssocID="{7DF6829D-FA4A-4B3A-96E2-507CB2F42A8D}" presName="boxAndChildren" presStyleCnt="0"/>
      <dgm:spPr/>
    </dgm:pt>
    <dgm:pt modelId="{EED64D1B-137F-49B6-AD40-EADFC2B9AE15}" type="pres">
      <dgm:prSet presAssocID="{7DF6829D-FA4A-4B3A-96E2-507CB2F42A8D}" presName="parentTextBox" presStyleLbl="node1" presStyleIdx="0" presStyleCnt="2"/>
      <dgm:spPr/>
    </dgm:pt>
    <dgm:pt modelId="{AAED8ECC-43EF-4EC1-A0FD-D264DF96014E}" type="pres">
      <dgm:prSet presAssocID="{90EAB6FA-DF28-4A06-9C55-7FB60D3D9D3D}" presName="sp" presStyleCnt="0"/>
      <dgm:spPr/>
    </dgm:pt>
    <dgm:pt modelId="{E9911721-1D60-4DDA-8824-DDD60AE59E53}" type="pres">
      <dgm:prSet presAssocID="{03DF14C5-A038-4443-8572-54ED624159DE}" presName="arrowAndChildren" presStyleCnt="0"/>
      <dgm:spPr/>
    </dgm:pt>
    <dgm:pt modelId="{200B5464-799B-47FE-BC04-90AA0FC5B265}" type="pres">
      <dgm:prSet presAssocID="{03DF14C5-A038-4443-8572-54ED624159DE}" presName="parentTextArrow" presStyleLbl="node1" presStyleIdx="1" presStyleCnt="2"/>
      <dgm:spPr/>
    </dgm:pt>
  </dgm:ptLst>
  <dgm:cxnLst>
    <dgm:cxn modelId="{1440DE10-1B5C-4EFF-9272-A804A1D7B6EE}" srcId="{1E9D78B6-6EFF-46F5-97FC-7149EB73ABD0}" destId="{03DF14C5-A038-4443-8572-54ED624159DE}" srcOrd="0" destOrd="0" parTransId="{8C8550DC-1E42-4EEF-84BF-45509F970CE8}" sibTransId="{90EAB6FA-DF28-4A06-9C55-7FB60D3D9D3D}"/>
    <dgm:cxn modelId="{52C63E33-6807-4846-99C1-E13980F353DD}" type="presOf" srcId="{03DF14C5-A038-4443-8572-54ED624159DE}" destId="{200B5464-799B-47FE-BC04-90AA0FC5B265}" srcOrd="0" destOrd="0" presId="urn:microsoft.com/office/officeart/2005/8/layout/process4"/>
    <dgm:cxn modelId="{596811B2-6AD6-4195-A0A2-279912431484}" type="presOf" srcId="{1E9D78B6-6EFF-46F5-97FC-7149EB73ABD0}" destId="{BD71FEBE-DCED-42CF-87BA-88AA26721514}" srcOrd="0" destOrd="0" presId="urn:microsoft.com/office/officeart/2005/8/layout/process4"/>
    <dgm:cxn modelId="{55D10BEB-7009-48D2-BF50-0AA72997A03B}" type="presOf" srcId="{7DF6829D-FA4A-4B3A-96E2-507CB2F42A8D}" destId="{EED64D1B-137F-49B6-AD40-EADFC2B9AE15}" srcOrd="0" destOrd="0" presId="urn:microsoft.com/office/officeart/2005/8/layout/process4"/>
    <dgm:cxn modelId="{9D9AE6EB-6EB7-454F-943A-41F5861F7620}" srcId="{1E9D78B6-6EFF-46F5-97FC-7149EB73ABD0}" destId="{7DF6829D-FA4A-4B3A-96E2-507CB2F42A8D}" srcOrd="1" destOrd="0" parTransId="{9F160B20-DB60-4D9C-B633-F4947112CC58}" sibTransId="{FB4A84C6-0B70-4270-B482-07631C987EBD}"/>
    <dgm:cxn modelId="{34FF8377-0D74-43FF-A115-4F483A75328F}" type="presParOf" srcId="{BD71FEBE-DCED-42CF-87BA-88AA26721514}" destId="{A87864CC-37E3-4013-91B7-200F8BFDA2C0}" srcOrd="0" destOrd="0" presId="urn:microsoft.com/office/officeart/2005/8/layout/process4"/>
    <dgm:cxn modelId="{5B831863-D2C1-40D3-A50D-64D86C04F402}" type="presParOf" srcId="{A87864CC-37E3-4013-91B7-200F8BFDA2C0}" destId="{EED64D1B-137F-49B6-AD40-EADFC2B9AE15}" srcOrd="0" destOrd="0" presId="urn:microsoft.com/office/officeart/2005/8/layout/process4"/>
    <dgm:cxn modelId="{F98E158A-1CAE-4750-BBB0-ECF7B5FC615A}" type="presParOf" srcId="{BD71FEBE-DCED-42CF-87BA-88AA26721514}" destId="{AAED8ECC-43EF-4EC1-A0FD-D264DF96014E}" srcOrd="1" destOrd="0" presId="urn:microsoft.com/office/officeart/2005/8/layout/process4"/>
    <dgm:cxn modelId="{E4DFAD1A-55BF-4D92-AE3C-360510B3DE97}" type="presParOf" srcId="{BD71FEBE-DCED-42CF-87BA-88AA26721514}" destId="{E9911721-1D60-4DDA-8824-DDD60AE59E53}" srcOrd="2" destOrd="0" presId="urn:microsoft.com/office/officeart/2005/8/layout/process4"/>
    <dgm:cxn modelId="{5D0C4F40-1F09-4352-A89D-E5FB5EDB44C1}" type="presParOf" srcId="{E9911721-1D60-4DDA-8824-DDD60AE59E53}" destId="{200B5464-799B-47FE-BC04-90AA0FC5B26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EB49B6-FBDD-4328-AFF0-930EE1B9E5F6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256B569-F97A-4DA5-B041-2EA5B50C0477}">
      <dgm:prSet/>
      <dgm:spPr/>
      <dgm:t>
        <a:bodyPr/>
        <a:lstStyle/>
        <a:p>
          <a:r>
            <a:rPr lang="en-US"/>
            <a:t>Do not ask: “Which code sounds right?”</a:t>
          </a:r>
        </a:p>
      </dgm:t>
    </dgm:pt>
    <dgm:pt modelId="{D4E8AD63-C3E8-46C1-84AC-42E01FF81658}" type="parTrans" cxnId="{BCC1CF61-7DB9-47E9-9D85-DE659CF201D2}">
      <dgm:prSet/>
      <dgm:spPr/>
      <dgm:t>
        <a:bodyPr/>
        <a:lstStyle/>
        <a:p>
          <a:endParaRPr lang="en-US"/>
        </a:p>
      </dgm:t>
    </dgm:pt>
    <dgm:pt modelId="{B8D23B8D-C3CF-413F-8236-0EE1E053E134}" type="sibTrans" cxnId="{BCC1CF61-7DB9-47E9-9D85-DE659CF201D2}">
      <dgm:prSet/>
      <dgm:spPr/>
      <dgm:t>
        <a:bodyPr/>
        <a:lstStyle/>
        <a:p>
          <a:endParaRPr lang="en-US"/>
        </a:p>
      </dgm:t>
    </dgm:pt>
    <dgm:pt modelId="{D0C253BE-4CB9-45A7-B6B1-E82DE3885B3B}">
      <dgm:prSet/>
      <dgm:spPr/>
      <dgm:t>
        <a:bodyPr/>
        <a:lstStyle/>
        <a:p>
          <a:r>
            <a:rPr lang="en-US"/>
            <a:t>Ask: “What question am I answering, and which manual owns that question?”</a:t>
          </a:r>
        </a:p>
      </dgm:t>
    </dgm:pt>
    <dgm:pt modelId="{0A82C39D-9B6A-4578-8123-02C0C1FAB4C2}" type="parTrans" cxnId="{D070ED2E-376B-4FF4-99C9-130211B200CA}">
      <dgm:prSet/>
      <dgm:spPr/>
      <dgm:t>
        <a:bodyPr/>
        <a:lstStyle/>
        <a:p>
          <a:endParaRPr lang="en-US"/>
        </a:p>
      </dgm:t>
    </dgm:pt>
    <dgm:pt modelId="{7C1857D5-CD31-4071-BC2D-C787A7900682}" type="sibTrans" cxnId="{D070ED2E-376B-4FF4-99C9-130211B200CA}">
      <dgm:prSet/>
      <dgm:spPr/>
      <dgm:t>
        <a:bodyPr/>
        <a:lstStyle/>
        <a:p>
          <a:endParaRPr lang="en-US"/>
        </a:p>
      </dgm:t>
    </dgm:pt>
    <dgm:pt modelId="{C873B544-E535-433A-941C-12FE3539C164}" type="pres">
      <dgm:prSet presAssocID="{ECEB49B6-FBDD-4328-AFF0-930EE1B9E5F6}" presName="root" presStyleCnt="0">
        <dgm:presLayoutVars>
          <dgm:dir/>
          <dgm:resizeHandles val="exact"/>
        </dgm:presLayoutVars>
      </dgm:prSet>
      <dgm:spPr/>
    </dgm:pt>
    <dgm:pt modelId="{1BD5ED17-B982-4E95-8713-082E2F91DB1E}" type="pres">
      <dgm:prSet presAssocID="{ECEB49B6-FBDD-4328-AFF0-930EE1B9E5F6}" presName="container" presStyleCnt="0">
        <dgm:presLayoutVars>
          <dgm:dir/>
          <dgm:resizeHandles val="exact"/>
        </dgm:presLayoutVars>
      </dgm:prSet>
      <dgm:spPr/>
    </dgm:pt>
    <dgm:pt modelId="{DCCAFA7D-DFEA-4FD9-9D2E-3B41DE8ECBD8}" type="pres">
      <dgm:prSet presAssocID="{1256B569-F97A-4DA5-B041-2EA5B50C0477}" presName="compNode" presStyleCnt="0"/>
      <dgm:spPr/>
    </dgm:pt>
    <dgm:pt modelId="{3E4F9491-B225-4159-9DD8-D015C8242B14}" type="pres">
      <dgm:prSet presAssocID="{1256B569-F97A-4DA5-B041-2EA5B50C0477}" presName="iconBgRect" presStyleLbl="bgShp" presStyleIdx="0" presStyleCnt="2"/>
      <dgm:spPr/>
    </dgm:pt>
    <dgm:pt modelId="{5429ACC2-8B93-4BB7-9C3F-0C337D4FCC1B}" type="pres">
      <dgm:prSet presAssocID="{1256B569-F97A-4DA5-B041-2EA5B50C047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lle"/>
        </a:ext>
      </dgm:extLst>
    </dgm:pt>
    <dgm:pt modelId="{6BCDB158-2D72-4E07-8E14-4002E7FBC518}" type="pres">
      <dgm:prSet presAssocID="{1256B569-F97A-4DA5-B041-2EA5B50C0477}" presName="spaceRect" presStyleCnt="0"/>
      <dgm:spPr/>
    </dgm:pt>
    <dgm:pt modelId="{66BB70DF-8A24-45B5-B33C-9C175C6339A4}" type="pres">
      <dgm:prSet presAssocID="{1256B569-F97A-4DA5-B041-2EA5B50C0477}" presName="textRect" presStyleLbl="revTx" presStyleIdx="0" presStyleCnt="2">
        <dgm:presLayoutVars>
          <dgm:chMax val="1"/>
          <dgm:chPref val="1"/>
        </dgm:presLayoutVars>
      </dgm:prSet>
      <dgm:spPr/>
    </dgm:pt>
    <dgm:pt modelId="{583B2349-6263-4291-9436-DB64EAB85C8D}" type="pres">
      <dgm:prSet presAssocID="{B8D23B8D-C3CF-413F-8236-0EE1E053E134}" presName="sibTrans" presStyleLbl="sibTrans2D1" presStyleIdx="0" presStyleCnt="0"/>
      <dgm:spPr/>
    </dgm:pt>
    <dgm:pt modelId="{FC5D81A5-D22A-40F4-AA83-0DFA12EE0D44}" type="pres">
      <dgm:prSet presAssocID="{D0C253BE-4CB9-45A7-B6B1-E82DE3885B3B}" presName="compNode" presStyleCnt="0"/>
      <dgm:spPr/>
    </dgm:pt>
    <dgm:pt modelId="{6FE07FBA-1B36-4E56-ABCB-4E890ABA530D}" type="pres">
      <dgm:prSet presAssocID="{D0C253BE-4CB9-45A7-B6B1-E82DE3885B3B}" presName="iconBgRect" presStyleLbl="bgShp" presStyleIdx="1" presStyleCnt="2"/>
      <dgm:spPr/>
    </dgm:pt>
    <dgm:pt modelId="{D856605C-E35C-4C53-A4FB-4309BDC601CB}" type="pres">
      <dgm:prSet presAssocID="{D0C253BE-4CB9-45A7-B6B1-E82DE3885B3B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966227EA-1BC3-4470-9F83-AA8EB8AE5091}" type="pres">
      <dgm:prSet presAssocID="{D0C253BE-4CB9-45A7-B6B1-E82DE3885B3B}" presName="spaceRect" presStyleCnt="0"/>
      <dgm:spPr/>
    </dgm:pt>
    <dgm:pt modelId="{DA2078DD-2065-435B-8957-640192EE9F31}" type="pres">
      <dgm:prSet presAssocID="{D0C253BE-4CB9-45A7-B6B1-E82DE3885B3B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CCF8AE0F-6C97-4DDF-9A49-F065F39C6416}" type="presOf" srcId="{ECEB49B6-FBDD-4328-AFF0-930EE1B9E5F6}" destId="{C873B544-E535-433A-941C-12FE3539C164}" srcOrd="0" destOrd="0" presId="urn:microsoft.com/office/officeart/2018/2/layout/IconCircleList"/>
    <dgm:cxn modelId="{5A596424-8E1E-4B38-9EBF-0E6BF462F074}" type="presOf" srcId="{B8D23B8D-C3CF-413F-8236-0EE1E053E134}" destId="{583B2349-6263-4291-9436-DB64EAB85C8D}" srcOrd="0" destOrd="0" presId="urn:microsoft.com/office/officeart/2018/2/layout/IconCircleList"/>
    <dgm:cxn modelId="{D070ED2E-376B-4FF4-99C9-130211B200CA}" srcId="{ECEB49B6-FBDD-4328-AFF0-930EE1B9E5F6}" destId="{D0C253BE-4CB9-45A7-B6B1-E82DE3885B3B}" srcOrd="1" destOrd="0" parTransId="{0A82C39D-9B6A-4578-8123-02C0C1FAB4C2}" sibTransId="{7C1857D5-CD31-4071-BC2D-C787A7900682}"/>
    <dgm:cxn modelId="{F0EB9B39-91AD-4C1D-A43A-DF50D2CCA959}" type="presOf" srcId="{D0C253BE-4CB9-45A7-B6B1-E82DE3885B3B}" destId="{DA2078DD-2065-435B-8957-640192EE9F31}" srcOrd="0" destOrd="0" presId="urn:microsoft.com/office/officeart/2018/2/layout/IconCircleList"/>
    <dgm:cxn modelId="{BCC1CF61-7DB9-47E9-9D85-DE659CF201D2}" srcId="{ECEB49B6-FBDD-4328-AFF0-930EE1B9E5F6}" destId="{1256B569-F97A-4DA5-B041-2EA5B50C0477}" srcOrd="0" destOrd="0" parTransId="{D4E8AD63-C3E8-46C1-84AC-42E01FF81658}" sibTransId="{B8D23B8D-C3CF-413F-8236-0EE1E053E134}"/>
    <dgm:cxn modelId="{A9E1BBAE-A013-4062-B695-D06635AD1215}" type="presOf" srcId="{1256B569-F97A-4DA5-B041-2EA5B50C0477}" destId="{66BB70DF-8A24-45B5-B33C-9C175C6339A4}" srcOrd="0" destOrd="0" presId="urn:microsoft.com/office/officeart/2018/2/layout/IconCircleList"/>
    <dgm:cxn modelId="{B4FE82D4-8977-4A41-92BD-FCC452F4D05F}" type="presParOf" srcId="{C873B544-E535-433A-941C-12FE3539C164}" destId="{1BD5ED17-B982-4E95-8713-082E2F91DB1E}" srcOrd="0" destOrd="0" presId="urn:microsoft.com/office/officeart/2018/2/layout/IconCircleList"/>
    <dgm:cxn modelId="{76DF997E-7F41-4667-95CF-2D283ECCEBD3}" type="presParOf" srcId="{1BD5ED17-B982-4E95-8713-082E2F91DB1E}" destId="{DCCAFA7D-DFEA-4FD9-9D2E-3B41DE8ECBD8}" srcOrd="0" destOrd="0" presId="urn:microsoft.com/office/officeart/2018/2/layout/IconCircleList"/>
    <dgm:cxn modelId="{30346363-A0D2-4330-9A70-97C6E92AF9EA}" type="presParOf" srcId="{DCCAFA7D-DFEA-4FD9-9D2E-3B41DE8ECBD8}" destId="{3E4F9491-B225-4159-9DD8-D015C8242B14}" srcOrd="0" destOrd="0" presId="urn:microsoft.com/office/officeart/2018/2/layout/IconCircleList"/>
    <dgm:cxn modelId="{9D7FF022-6B5C-4063-890E-02059FFC7346}" type="presParOf" srcId="{DCCAFA7D-DFEA-4FD9-9D2E-3B41DE8ECBD8}" destId="{5429ACC2-8B93-4BB7-9C3F-0C337D4FCC1B}" srcOrd="1" destOrd="0" presId="urn:microsoft.com/office/officeart/2018/2/layout/IconCircleList"/>
    <dgm:cxn modelId="{405DD628-FDFE-4DB1-8FCB-396B1E9CD2CE}" type="presParOf" srcId="{DCCAFA7D-DFEA-4FD9-9D2E-3B41DE8ECBD8}" destId="{6BCDB158-2D72-4E07-8E14-4002E7FBC518}" srcOrd="2" destOrd="0" presId="urn:microsoft.com/office/officeart/2018/2/layout/IconCircleList"/>
    <dgm:cxn modelId="{D954717E-7911-4581-B614-546CC0D394AB}" type="presParOf" srcId="{DCCAFA7D-DFEA-4FD9-9D2E-3B41DE8ECBD8}" destId="{66BB70DF-8A24-45B5-B33C-9C175C6339A4}" srcOrd="3" destOrd="0" presId="urn:microsoft.com/office/officeart/2018/2/layout/IconCircleList"/>
    <dgm:cxn modelId="{19CBEA58-1FB4-48CD-9519-BE6F1F1C9C62}" type="presParOf" srcId="{1BD5ED17-B982-4E95-8713-082E2F91DB1E}" destId="{583B2349-6263-4291-9436-DB64EAB85C8D}" srcOrd="1" destOrd="0" presId="urn:microsoft.com/office/officeart/2018/2/layout/IconCircleList"/>
    <dgm:cxn modelId="{995E2DDA-1F0C-4491-9E51-6F8DBBAC3361}" type="presParOf" srcId="{1BD5ED17-B982-4E95-8713-082E2F91DB1E}" destId="{FC5D81A5-D22A-40F4-AA83-0DFA12EE0D44}" srcOrd="2" destOrd="0" presId="urn:microsoft.com/office/officeart/2018/2/layout/IconCircleList"/>
    <dgm:cxn modelId="{2AFFCC38-61B9-4256-9EBA-196628593690}" type="presParOf" srcId="{FC5D81A5-D22A-40F4-AA83-0DFA12EE0D44}" destId="{6FE07FBA-1B36-4E56-ABCB-4E890ABA530D}" srcOrd="0" destOrd="0" presId="urn:microsoft.com/office/officeart/2018/2/layout/IconCircleList"/>
    <dgm:cxn modelId="{29C9D509-897D-424E-A38A-50F84CB5E773}" type="presParOf" srcId="{FC5D81A5-D22A-40F4-AA83-0DFA12EE0D44}" destId="{D856605C-E35C-4C53-A4FB-4309BDC601CB}" srcOrd="1" destOrd="0" presId="urn:microsoft.com/office/officeart/2018/2/layout/IconCircleList"/>
    <dgm:cxn modelId="{74AB57E6-F558-4260-A5C3-C133B38106E5}" type="presParOf" srcId="{FC5D81A5-D22A-40F4-AA83-0DFA12EE0D44}" destId="{966227EA-1BC3-4470-9F83-AA8EB8AE5091}" srcOrd="2" destOrd="0" presId="urn:microsoft.com/office/officeart/2018/2/layout/IconCircleList"/>
    <dgm:cxn modelId="{433913DC-1E46-46FD-9483-FC7CD38CE908}" type="presParOf" srcId="{FC5D81A5-D22A-40F4-AA83-0DFA12EE0D44}" destId="{DA2078DD-2065-435B-8957-640192EE9F3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B19859-2DEE-447B-B7D2-B8C63919CD0C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AA76ED7-51DE-4A87-95A2-7C6C424BE58D}">
      <dgm:prSet/>
      <dgm:spPr/>
      <dgm:t>
        <a:bodyPr/>
        <a:lstStyle/>
        <a:p>
          <a:r>
            <a:rPr lang="en-US"/>
            <a:t>Diagnosis year drives applicable standards.</a:t>
          </a:r>
        </a:p>
      </dgm:t>
    </dgm:pt>
    <dgm:pt modelId="{399EE0DE-1F34-4450-B10F-EB340B90A724}" type="parTrans" cxnId="{73A2EAA8-09D5-46EB-BD96-19DFBCBC587B}">
      <dgm:prSet/>
      <dgm:spPr/>
      <dgm:t>
        <a:bodyPr/>
        <a:lstStyle/>
        <a:p>
          <a:endParaRPr lang="en-US"/>
        </a:p>
      </dgm:t>
    </dgm:pt>
    <dgm:pt modelId="{C8DABAFF-1DC2-4223-A424-DA51E3DF3B19}" type="sibTrans" cxnId="{73A2EAA8-09D5-46EB-BD96-19DFBCBC587B}">
      <dgm:prSet/>
      <dgm:spPr/>
      <dgm:t>
        <a:bodyPr/>
        <a:lstStyle/>
        <a:p>
          <a:endParaRPr lang="en-US"/>
        </a:p>
      </dgm:t>
    </dgm:pt>
    <dgm:pt modelId="{E00F5E80-7045-46FB-BD2F-A037671A5FA8}">
      <dgm:prSet/>
      <dgm:spPr/>
      <dgm:t>
        <a:bodyPr/>
        <a:lstStyle/>
        <a:p>
          <a:r>
            <a:rPr lang="en-US"/>
            <a:t>Do not mix rules from different diagnosis years.</a:t>
          </a:r>
        </a:p>
      </dgm:t>
    </dgm:pt>
    <dgm:pt modelId="{63558B34-4B07-4C7E-9C2A-3817F313EC99}" type="parTrans" cxnId="{289506E6-20A7-4D68-99DF-07D2FFA405FD}">
      <dgm:prSet/>
      <dgm:spPr/>
      <dgm:t>
        <a:bodyPr/>
        <a:lstStyle/>
        <a:p>
          <a:endParaRPr lang="en-US"/>
        </a:p>
      </dgm:t>
    </dgm:pt>
    <dgm:pt modelId="{1054451B-BD5F-47FE-9CB6-C2A019E34993}" type="sibTrans" cxnId="{289506E6-20A7-4D68-99DF-07D2FFA405FD}">
      <dgm:prSet/>
      <dgm:spPr/>
      <dgm:t>
        <a:bodyPr/>
        <a:lstStyle/>
        <a:p>
          <a:endParaRPr lang="en-US"/>
        </a:p>
      </dgm:t>
    </dgm:pt>
    <dgm:pt modelId="{5464E821-8236-4893-B4DD-CDBE07B3D482}">
      <dgm:prSet/>
      <dgm:spPr/>
      <dgm:t>
        <a:bodyPr/>
        <a:lstStyle/>
        <a:p>
          <a:r>
            <a:rPr lang="en-US"/>
            <a:t>Record the diagnosis year as an early checkpoint in your workflow.</a:t>
          </a:r>
        </a:p>
      </dgm:t>
    </dgm:pt>
    <dgm:pt modelId="{3DEC85B9-B059-47B7-B610-A90BFE94E0D3}" type="parTrans" cxnId="{B656EB2D-6341-42CD-95E6-E6B9F949C443}">
      <dgm:prSet/>
      <dgm:spPr/>
      <dgm:t>
        <a:bodyPr/>
        <a:lstStyle/>
        <a:p>
          <a:endParaRPr lang="en-US"/>
        </a:p>
      </dgm:t>
    </dgm:pt>
    <dgm:pt modelId="{2066AE6E-602A-471E-9F0F-7B45E8FEAADA}" type="sibTrans" cxnId="{B656EB2D-6341-42CD-95E6-E6B9F949C443}">
      <dgm:prSet/>
      <dgm:spPr/>
      <dgm:t>
        <a:bodyPr/>
        <a:lstStyle/>
        <a:p>
          <a:endParaRPr lang="en-US"/>
        </a:p>
      </dgm:t>
    </dgm:pt>
    <dgm:pt modelId="{9781D9FA-A8D3-4CC3-8269-4354447C3D55}" type="pres">
      <dgm:prSet presAssocID="{7AB19859-2DEE-447B-B7D2-B8C63919CD0C}" presName="outerComposite" presStyleCnt="0">
        <dgm:presLayoutVars>
          <dgm:chMax val="5"/>
          <dgm:dir/>
          <dgm:resizeHandles val="exact"/>
        </dgm:presLayoutVars>
      </dgm:prSet>
      <dgm:spPr/>
    </dgm:pt>
    <dgm:pt modelId="{2A998810-03BA-4EB4-A09A-385ED4BB36B1}" type="pres">
      <dgm:prSet presAssocID="{7AB19859-2DEE-447B-B7D2-B8C63919CD0C}" presName="dummyMaxCanvas" presStyleCnt="0">
        <dgm:presLayoutVars/>
      </dgm:prSet>
      <dgm:spPr/>
    </dgm:pt>
    <dgm:pt modelId="{FE573845-F29F-4561-85E8-CCFD629D6A8C}" type="pres">
      <dgm:prSet presAssocID="{7AB19859-2DEE-447B-B7D2-B8C63919CD0C}" presName="ThreeNodes_1" presStyleLbl="node1" presStyleIdx="0" presStyleCnt="3">
        <dgm:presLayoutVars>
          <dgm:bulletEnabled val="1"/>
        </dgm:presLayoutVars>
      </dgm:prSet>
      <dgm:spPr/>
    </dgm:pt>
    <dgm:pt modelId="{8FFEFAEC-0F7C-4F19-8410-EA4226D96096}" type="pres">
      <dgm:prSet presAssocID="{7AB19859-2DEE-447B-B7D2-B8C63919CD0C}" presName="ThreeNodes_2" presStyleLbl="node1" presStyleIdx="1" presStyleCnt="3">
        <dgm:presLayoutVars>
          <dgm:bulletEnabled val="1"/>
        </dgm:presLayoutVars>
      </dgm:prSet>
      <dgm:spPr/>
    </dgm:pt>
    <dgm:pt modelId="{10F0129A-3875-41D5-92E8-D3619B0B5CE4}" type="pres">
      <dgm:prSet presAssocID="{7AB19859-2DEE-447B-B7D2-B8C63919CD0C}" presName="ThreeNodes_3" presStyleLbl="node1" presStyleIdx="2" presStyleCnt="3">
        <dgm:presLayoutVars>
          <dgm:bulletEnabled val="1"/>
        </dgm:presLayoutVars>
      </dgm:prSet>
      <dgm:spPr/>
    </dgm:pt>
    <dgm:pt modelId="{2BD4D276-04D0-4FDF-A72E-DC7AEB3D2BF8}" type="pres">
      <dgm:prSet presAssocID="{7AB19859-2DEE-447B-B7D2-B8C63919CD0C}" presName="ThreeConn_1-2" presStyleLbl="fgAccFollowNode1" presStyleIdx="0" presStyleCnt="2">
        <dgm:presLayoutVars>
          <dgm:bulletEnabled val="1"/>
        </dgm:presLayoutVars>
      </dgm:prSet>
      <dgm:spPr/>
    </dgm:pt>
    <dgm:pt modelId="{61256781-F261-49F0-8667-C01EB63308BB}" type="pres">
      <dgm:prSet presAssocID="{7AB19859-2DEE-447B-B7D2-B8C63919CD0C}" presName="ThreeConn_2-3" presStyleLbl="fgAccFollowNode1" presStyleIdx="1" presStyleCnt="2">
        <dgm:presLayoutVars>
          <dgm:bulletEnabled val="1"/>
        </dgm:presLayoutVars>
      </dgm:prSet>
      <dgm:spPr/>
    </dgm:pt>
    <dgm:pt modelId="{C30948A0-1361-4964-A03B-56486897796B}" type="pres">
      <dgm:prSet presAssocID="{7AB19859-2DEE-447B-B7D2-B8C63919CD0C}" presName="ThreeNodes_1_text" presStyleLbl="node1" presStyleIdx="2" presStyleCnt="3">
        <dgm:presLayoutVars>
          <dgm:bulletEnabled val="1"/>
        </dgm:presLayoutVars>
      </dgm:prSet>
      <dgm:spPr/>
    </dgm:pt>
    <dgm:pt modelId="{042E4746-681E-4C86-B929-CE8C53DE4E98}" type="pres">
      <dgm:prSet presAssocID="{7AB19859-2DEE-447B-B7D2-B8C63919CD0C}" presName="ThreeNodes_2_text" presStyleLbl="node1" presStyleIdx="2" presStyleCnt="3">
        <dgm:presLayoutVars>
          <dgm:bulletEnabled val="1"/>
        </dgm:presLayoutVars>
      </dgm:prSet>
      <dgm:spPr/>
    </dgm:pt>
    <dgm:pt modelId="{E5A56688-EA0A-45D6-A751-C9E3D2369A72}" type="pres">
      <dgm:prSet presAssocID="{7AB19859-2DEE-447B-B7D2-B8C63919CD0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3AAB024-4D47-45B3-8C93-EE60795E871F}" type="presOf" srcId="{6AA76ED7-51DE-4A87-95A2-7C6C424BE58D}" destId="{C30948A0-1361-4964-A03B-56486897796B}" srcOrd="1" destOrd="0" presId="urn:microsoft.com/office/officeart/2005/8/layout/vProcess5"/>
    <dgm:cxn modelId="{CEAA4726-0951-4CB7-9A4A-0BC914110504}" type="presOf" srcId="{C8DABAFF-1DC2-4223-A424-DA51E3DF3B19}" destId="{2BD4D276-04D0-4FDF-A72E-DC7AEB3D2BF8}" srcOrd="0" destOrd="0" presId="urn:microsoft.com/office/officeart/2005/8/layout/vProcess5"/>
    <dgm:cxn modelId="{B656EB2D-6341-42CD-95E6-E6B9F949C443}" srcId="{7AB19859-2DEE-447B-B7D2-B8C63919CD0C}" destId="{5464E821-8236-4893-B4DD-CDBE07B3D482}" srcOrd="2" destOrd="0" parTransId="{3DEC85B9-B059-47B7-B610-A90BFE94E0D3}" sibTransId="{2066AE6E-602A-471E-9F0F-7B45E8FEAADA}"/>
    <dgm:cxn modelId="{EE48DE6C-7B2B-49E5-A4F1-9456498F32A5}" type="presOf" srcId="{5464E821-8236-4893-B4DD-CDBE07B3D482}" destId="{E5A56688-EA0A-45D6-A751-C9E3D2369A72}" srcOrd="1" destOrd="0" presId="urn:microsoft.com/office/officeart/2005/8/layout/vProcess5"/>
    <dgm:cxn modelId="{0F7E9B75-1FC5-4BD5-8D5E-99B61CD19CA3}" type="presOf" srcId="{5464E821-8236-4893-B4DD-CDBE07B3D482}" destId="{10F0129A-3875-41D5-92E8-D3619B0B5CE4}" srcOrd="0" destOrd="0" presId="urn:microsoft.com/office/officeart/2005/8/layout/vProcess5"/>
    <dgm:cxn modelId="{25490578-9ED1-48D7-8C0A-CBBEA32E16EF}" type="presOf" srcId="{E00F5E80-7045-46FB-BD2F-A037671A5FA8}" destId="{042E4746-681E-4C86-B929-CE8C53DE4E98}" srcOrd="1" destOrd="0" presId="urn:microsoft.com/office/officeart/2005/8/layout/vProcess5"/>
    <dgm:cxn modelId="{C1341986-7FDC-4C1B-BD9F-DE60D9DC26EC}" type="presOf" srcId="{6AA76ED7-51DE-4A87-95A2-7C6C424BE58D}" destId="{FE573845-F29F-4561-85E8-CCFD629D6A8C}" srcOrd="0" destOrd="0" presId="urn:microsoft.com/office/officeart/2005/8/layout/vProcess5"/>
    <dgm:cxn modelId="{73A2EAA8-09D5-46EB-BD96-19DFBCBC587B}" srcId="{7AB19859-2DEE-447B-B7D2-B8C63919CD0C}" destId="{6AA76ED7-51DE-4A87-95A2-7C6C424BE58D}" srcOrd="0" destOrd="0" parTransId="{399EE0DE-1F34-4450-B10F-EB340B90A724}" sibTransId="{C8DABAFF-1DC2-4223-A424-DA51E3DF3B19}"/>
    <dgm:cxn modelId="{A8DFB1D4-9EC0-48C9-9265-C9B421A9AA47}" type="presOf" srcId="{7AB19859-2DEE-447B-B7D2-B8C63919CD0C}" destId="{9781D9FA-A8D3-4CC3-8269-4354447C3D55}" srcOrd="0" destOrd="0" presId="urn:microsoft.com/office/officeart/2005/8/layout/vProcess5"/>
    <dgm:cxn modelId="{EE5F5ADB-7B46-4A19-8322-BABC091D49EA}" type="presOf" srcId="{E00F5E80-7045-46FB-BD2F-A037671A5FA8}" destId="{8FFEFAEC-0F7C-4F19-8410-EA4226D96096}" srcOrd="0" destOrd="0" presId="urn:microsoft.com/office/officeart/2005/8/layout/vProcess5"/>
    <dgm:cxn modelId="{289506E6-20A7-4D68-99DF-07D2FFA405FD}" srcId="{7AB19859-2DEE-447B-B7D2-B8C63919CD0C}" destId="{E00F5E80-7045-46FB-BD2F-A037671A5FA8}" srcOrd="1" destOrd="0" parTransId="{63558B34-4B07-4C7E-9C2A-3817F313EC99}" sibTransId="{1054451B-BD5F-47FE-9CB6-C2A019E34993}"/>
    <dgm:cxn modelId="{B898C2F1-AC2B-426D-95B0-C0A2771D79D8}" type="presOf" srcId="{1054451B-BD5F-47FE-9CB6-C2A019E34993}" destId="{61256781-F261-49F0-8667-C01EB63308BB}" srcOrd="0" destOrd="0" presId="urn:microsoft.com/office/officeart/2005/8/layout/vProcess5"/>
    <dgm:cxn modelId="{14F04485-8162-43B7-8EF4-2549B192E871}" type="presParOf" srcId="{9781D9FA-A8D3-4CC3-8269-4354447C3D55}" destId="{2A998810-03BA-4EB4-A09A-385ED4BB36B1}" srcOrd="0" destOrd="0" presId="urn:microsoft.com/office/officeart/2005/8/layout/vProcess5"/>
    <dgm:cxn modelId="{03C122D2-9429-4DFF-86AC-DDDEFE2E2614}" type="presParOf" srcId="{9781D9FA-A8D3-4CC3-8269-4354447C3D55}" destId="{FE573845-F29F-4561-85E8-CCFD629D6A8C}" srcOrd="1" destOrd="0" presId="urn:microsoft.com/office/officeart/2005/8/layout/vProcess5"/>
    <dgm:cxn modelId="{CC4F51B6-4BF4-4FAC-A27A-8DBB89F171B9}" type="presParOf" srcId="{9781D9FA-A8D3-4CC3-8269-4354447C3D55}" destId="{8FFEFAEC-0F7C-4F19-8410-EA4226D96096}" srcOrd="2" destOrd="0" presId="urn:microsoft.com/office/officeart/2005/8/layout/vProcess5"/>
    <dgm:cxn modelId="{2BFD594D-1818-4FF3-9A5E-EC8B2D78F264}" type="presParOf" srcId="{9781D9FA-A8D3-4CC3-8269-4354447C3D55}" destId="{10F0129A-3875-41D5-92E8-D3619B0B5CE4}" srcOrd="3" destOrd="0" presId="urn:microsoft.com/office/officeart/2005/8/layout/vProcess5"/>
    <dgm:cxn modelId="{4DC484A5-D57C-4887-98BE-C519ECB8BBA7}" type="presParOf" srcId="{9781D9FA-A8D3-4CC3-8269-4354447C3D55}" destId="{2BD4D276-04D0-4FDF-A72E-DC7AEB3D2BF8}" srcOrd="4" destOrd="0" presId="urn:microsoft.com/office/officeart/2005/8/layout/vProcess5"/>
    <dgm:cxn modelId="{0182AD2D-1474-4ADF-80FC-10310598DF49}" type="presParOf" srcId="{9781D9FA-A8D3-4CC3-8269-4354447C3D55}" destId="{61256781-F261-49F0-8667-C01EB63308BB}" srcOrd="5" destOrd="0" presId="urn:microsoft.com/office/officeart/2005/8/layout/vProcess5"/>
    <dgm:cxn modelId="{2CBA0D04-8E14-4F5A-AE16-0177D2281BFE}" type="presParOf" srcId="{9781D9FA-A8D3-4CC3-8269-4354447C3D55}" destId="{C30948A0-1361-4964-A03B-56486897796B}" srcOrd="6" destOrd="0" presId="urn:microsoft.com/office/officeart/2005/8/layout/vProcess5"/>
    <dgm:cxn modelId="{DFB7FE18-B4B6-4176-8876-088FEE961921}" type="presParOf" srcId="{9781D9FA-A8D3-4CC3-8269-4354447C3D55}" destId="{042E4746-681E-4C86-B929-CE8C53DE4E98}" srcOrd="7" destOrd="0" presId="urn:microsoft.com/office/officeart/2005/8/layout/vProcess5"/>
    <dgm:cxn modelId="{573451E4-BF17-462C-AA7D-27763735FDB2}" type="presParOf" srcId="{9781D9FA-A8D3-4CC3-8269-4354447C3D55}" destId="{E5A56688-EA0A-45D6-A751-C9E3D2369A7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C09285-9F84-4AF3-8A99-32572E3CEB7C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B2105D3-E8FC-46FB-A185-E10C2C1C9B4C}">
      <dgm:prSet/>
      <dgm:spPr/>
      <dgm:t>
        <a:bodyPr/>
        <a:lstStyle/>
        <a:p>
          <a:r>
            <a:rPr lang="en-US"/>
            <a:t>Detection</a:t>
          </a:r>
        </a:p>
      </dgm:t>
    </dgm:pt>
    <dgm:pt modelId="{CF044158-F50A-4B3F-97D8-A972624B0248}" type="parTrans" cxnId="{09C7FD5C-06CC-4453-B4DA-CAE00A64B322}">
      <dgm:prSet/>
      <dgm:spPr/>
      <dgm:t>
        <a:bodyPr/>
        <a:lstStyle/>
        <a:p>
          <a:endParaRPr lang="en-US"/>
        </a:p>
      </dgm:t>
    </dgm:pt>
    <dgm:pt modelId="{91EC2B84-5EBA-48F2-87C7-C5EBBEB47AE6}" type="sibTrans" cxnId="{09C7FD5C-06CC-4453-B4DA-CAE00A64B322}">
      <dgm:prSet/>
      <dgm:spPr/>
      <dgm:t>
        <a:bodyPr/>
        <a:lstStyle/>
        <a:p>
          <a:endParaRPr lang="en-US"/>
        </a:p>
      </dgm:t>
    </dgm:pt>
    <dgm:pt modelId="{EB05046E-CC9B-4873-B066-A126083DBFC3}">
      <dgm:prSet/>
      <dgm:spPr/>
      <dgm:t>
        <a:bodyPr/>
        <a:lstStyle/>
        <a:p>
          <a:r>
            <a:rPr lang="en-US"/>
            <a:t>Diagnosis</a:t>
          </a:r>
        </a:p>
      </dgm:t>
    </dgm:pt>
    <dgm:pt modelId="{4822C379-C3AA-4F74-8E2D-5A8C0C2DCAC6}" type="parTrans" cxnId="{D2301121-B7AF-4280-BF71-3036222778CC}">
      <dgm:prSet/>
      <dgm:spPr/>
      <dgm:t>
        <a:bodyPr/>
        <a:lstStyle/>
        <a:p>
          <a:endParaRPr lang="en-US"/>
        </a:p>
      </dgm:t>
    </dgm:pt>
    <dgm:pt modelId="{2830FA16-8418-412D-98E3-95D8CA071ED2}" type="sibTrans" cxnId="{D2301121-B7AF-4280-BF71-3036222778CC}">
      <dgm:prSet/>
      <dgm:spPr/>
      <dgm:t>
        <a:bodyPr/>
        <a:lstStyle/>
        <a:p>
          <a:endParaRPr lang="en-US"/>
        </a:p>
      </dgm:t>
    </dgm:pt>
    <dgm:pt modelId="{FFA2FC0F-9CD1-47D0-B704-09E11A0741BB}">
      <dgm:prSet/>
      <dgm:spPr/>
      <dgm:t>
        <a:bodyPr/>
        <a:lstStyle/>
        <a:p>
          <a:r>
            <a:rPr lang="en-US"/>
            <a:t>Pathology</a:t>
          </a:r>
        </a:p>
      </dgm:t>
    </dgm:pt>
    <dgm:pt modelId="{3EA46759-3E16-4C6B-BACD-D15CF37E580D}" type="parTrans" cxnId="{C801CA58-1D00-4969-886A-3F3DA1D4A0E7}">
      <dgm:prSet/>
      <dgm:spPr/>
      <dgm:t>
        <a:bodyPr/>
        <a:lstStyle/>
        <a:p>
          <a:endParaRPr lang="en-US"/>
        </a:p>
      </dgm:t>
    </dgm:pt>
    <dgm:pt modelId="{F4AC180B-D4CD-4439-98C4-42277FC0552E}" type="sibTrans" cxnId="{C801CA58-1D00-4969-886A-3F3DA1D4A0E7}">
      <dgm:prSet/>
      <dgm:spPr/>
      <dgm:t>
        <a:bodyPr/>
        <a:lstStyle/>
        <a:p>
          <a:endParaRPr lang="en-US"/>
        </a:p>
      </dgm:t>
    </dgm:pt>
    <dgm:pt modelId="{3E04E577-109A-43FB-9287-7B57114A0388}">
      <dgm:prSet/>
      <dgm:spPr/>
      <dgm:t>
        <a:bodyPr/>
        <a:lstStyle/>
        <a:p>
          <a:r>
            <a:rPr lang="en-US"/>
            <a:t>Staging</a:t>
          </a:r>
        </a:p>
      </dgm:t>
    </dgm:pt>
    <dgm:pt modelId="{4A76BC8F-C03F-4A06-BBE8-9F2F700CE61A}" type="parTrans" cxnId="{A3BF7236-60EB-4EFB-819C-495CC5507910}">
      <dgm:prSet/>
      <dgm:spPr/>
      <dgm:t>
        <a:bodyPr/>
        <a:lstStyle/>
        <a:p>
          <a:endParaRPr lang="en-US"/>
        </a:p>
      </dgm:t>
    </dgm:pt>
    <dgm:pt modelId="{58A441E9-B0CB-422D-8A26-815058F979B7}" type="sibTrans" cxnId="{A3BF7236-60EB-4EFB-819C-495CC5507910}">
      <dgm:prSet/>
      <dgm:spPr/>
      <dgm:t>
        <a:bodyPr/>
        <a:lstStyle/>
        <a:p>
          <a:endParaRPr lang="en-US"/>
        </a:p>
      </dgm:t>
    </dgm:pt>
    <dgm:pt modelId="{1C5D77A1-2F5E-4E52-85CE-83C23553BEC7}">
      <dgm:prSet/>
      <dgm:spPr/>
      <dgm:t>
        <a:bodyPr/>
        <a:lstStyle/>
        <a:p>
          <a:r>
            <a:rPr lang="en-US"/>
            <a:t>Treatment</a:t>
          </a:r>
        </a:p>
      </dgm:t>
    </dgm:pt>
    <dgm:pt modelId="{58D96CB6-2ED5-4BBC-B0A2-2FCF0840B0CD}" type="parTrans" cxnId="{CEAB9F4E-BB5A-4646-9F0E-8D31A6FE32B9}">
      <dgm:prSet/>
      <dgm:spPr/>
      <dgm:t>
        <a:bodyPr/>
        <a:lstStyle/>
        <a:p>
          <a:endParaRPr lang="en-US"/>
        </a:p>
      </dgm:t>
    </dgm:pt>
    <dgm:pt modelId="{4E7D345C-FD42-4AC9-912E-C731364EB6BE}" type="sibTrans" cxnId="{CEAB9F4E-BB5A-4646-9F0E-8D31A6FE32B9}">
      <dgm:prSet/>
      <dgm:spPr/>
      <dgm:t>
        <a:bodyPr/>
        <a:lstStyle/>
        <a:p>
          <a:endParaRPr lang="en-US"/>
        </a:p>
      </dgm:t>
    </dgm:pt>
    <dgm:pt modelId="{1826CDC6-6E2D-426F-B277-86AC3991CC51}">
      <dgm:prSet/>
      <dgm:spPr/>
      <dgm:t>
        <a:bodyPr/>
        <a:lstStyle/>
        <a:p>
          <a:r>
            <a:rPr lang="en-US"/>
            <a:t>Follow-up</a:t>
          </a:r>
        </a:p>
      </dgm:t>
    </dgm:pt>
    <dgm:pt modelId="{8DCC67C1-606C-4432-BCD8-21DE9EAA4172}" type="parTrans" cxnId="{F9526789-9247-4FDF-BB2C-17D4543EA731}">
      <dgm:prSet/>
      <dgm:spPr/>
      <dgm:t>
        <a:bodyPr/>
        <a:lstStyle/>
        <a:p>
          <a:endParaRPr lang="en-US"/>
        </a:p>
      </dgm:t>
    </dgm:pt>
    <dgm:pt modelId="{B37CA1D9-438F-48C2-84AC-B0BC3EA20A4F}" type="sibTrans" cxnId="{F9526789-9247-4FDF-BB2C-17D4543EA731}">
      <dgm:prSet/>
      <dgm:spPr/>
      <dgm:t>
        <a:bodyPr/>
        <a:lstStyle/>
        <a:p>
          <a:endParaRPr lang="en-US"/>
        </a:p>
      </dgm:t>
    </dgm:pt>
    <dgm:pt modelId="{5D3FFBE3-587B-47A6-8A0B-5BE32C3AB9D3}">
      <dgm:prSet/>
      <dgm:spPr/>
      <dgm:t>
        <a:bodyPr/>
        <a:lstStyle/>
        <a:p>
          <a:r>
            <a:rPr lang="en-US"/>
            <a:t>Each clinical event supplies information for standardized registry fields.</a:t>
          </a:r>
        </a:p>
      </dgm:t>
    </dgm:pt>
    <dgm:pt modelId="{D91030E8-F938-4F12-AD8C-EE401A632C06}" type="parTrans" cxnId="{8FB038D7-881E-4AB6-BA65-DBD991675CEB}">
      <dgm:prSet/>
      <dgm:spPr/>
      <dgm:t>
        <a:bodyPr/>
        <a:lstStyle/>
        <a:p>
          <a:endParaRPr lang="en-US"/>
        </a:p>
      </dgm:t>
    </dgm:pt>
    <dgm:pt modelId="{C304773E-C682-4B36-8C61-F3E1299638AD}" type="sibTrans" cxnId="{8FB038D7-881E-4AB6-BA65-DBD991675CEB}">
      <dgm:prSet/>
      <dgm:spPr/>
      <dgm:t>
        <a:bodyPr/>
        <a:lstStyle/>
        <a:p>
          <a:endParaRPr lang="en-US"/>
        </a:p>
      </dgm:t>
    </dgm:pt>
    <dgm:pt modelId="{4618EC7F-25CB-4924-912D-1A86C486BA24}" type="pres">
      <dgm:prSet presAssocID="{48C09285-9F84-4AF3-8A99-32572E3CEB7C}" presName="vert0" presStyleCnt="0">
        <dgm:presLayoutVars>
          <dgm:dir/>
          <dgm:animOne val="branch"/>
          <dgm:animLvl val="lvl"/>
        </dgm:presLayoutVars>
      </dgm:prSet>
      <dgm:spPr/>
    </dgm:pt>
    <dgm:pt modelId="{6DE42B42-7ADB-4F5D-8978-5D8DCEC239C2}" type="pres">
      <dgm:prSet presAssocID="{5B2105D3-E8FC-46FB-A185-E10C2C1C9B4C}" presName="thickLine" presStyleLbl="alignNode1" presStyleIdx="0" presStyleCnt="7"/>
      <dgm:spPr/>
    </dgm:pt>
    <dgm:pt modelId="{70C29852-ECC7-4647-93E0-0DDFD316F737}" type="pres">
      <dgm:prSet presAssocID="{5B2105D3-E8FC-46FB-A185-E10C2C1C9B4C}" presName="horz1" presStyleCnt="0"/>
      <dgm:spPr/>
    </dgm:pt>
    <dgm:pt modelId="{2D058864-CD30-4A24-A335-781911363221}" type="pres">
      <dgm:prSet presAssocID="{5B2105D3-E8FC-46FB-A185-E10C2C1C9B4C}" presName="tx1" presStyleLbl="revTx" presStyleIdx="0" presStyleCnt="7"/>
      <dgm:spPr/>
    </dgm:pt>
    <dgm:pt modelId="{56A492B9-4C06-4255-8F90-8A9DBEC8BDB3}" type="pres">
      <dgm:prSet presAssocID="{5B2105D3-E8FC-46FB-A185-E10C2C1C9B4C}" presName="vert1" presStyleCnt="0"/>
      <dgm:spPr/>
    </dgm:pt>
    <dgm:pt modelId="{19E3B6DA-445B-4BBC-B56C-D08FF61E0ABE}" type="pres">
      <dgm:prSet presAssocID="{EB05046E-CC9B-4873-B066-A126083DBFC3}" presName="thickLine" presStyleLbl="alignNode1" presStyleIdx="1" presStyleCnt="7"/>
      <dgm:spPr/>
    </dgm:pt>
    <dgm:pt modelId="{3B7A6502-64D7-4F99-ADF2-9E92699CC3F6}" type="pres">
      <dgm:prSet presAssocID="{EB05046E-CC9B-4873-B066-A126083DBFC3}" presName="horz1" presStyleCnt="0"/>
      <dgm:spPr/>
    </dgm:pt>
    <dgm:pt modelId="{0AAD8397-18F4-4AEA-A748-753F9DC49294}" type="pres">
      <dgm:prSet presAssocID="{EB05046E-CC9B-4873-B066-A126083DBFC3}" presName="tx1" presStyleLbl="revTx" presStyleIdx="1" presStyleCnt="7"/>
      <dgm:spPr/>
    </dgm:pt>
    <dgm:pt modelId="{DB4EE744-DE42-41F1-9292-900443CCEB1D}" type="pres">
      <dgm:prSet presAssocID="{EB05046E-CC9B-4873-B066-A126083DBFC3}" presName="vert1" presStyleCnt="0"/>
      <dgm:spPr/>
    </dgm:pt>
    <dgm:pt modelId="{01DAAC19-1B9C-409E-9C83-33D793ECF74F}" type="pres">
      <dgm:prSet presAssocID="{FFA2FC0F-9CD1-47D0-B704-09E11A0741BB}" presName="thickLine" presStyleLbl="alignNode1" presStyleIdx="2" presStyleCnt="7"/>
      <dgm:spPr/>
    </dgm:pt>
    <dgm:pt modelId="{DF27209B-6936-41DD-872A-579D860828DA}" type="pres">
      <dgm:prSet presAssocID="{FFA2FC0F-9CD1-47D0-B704-09E11A0741BB}" presName="horz1" presStyleCnt="0"/>
      <dgm:spPr/>
    </dgm:pt>
    <dgm:pt modelId="{1B55875A-9F80-469E-A2CD-7C70F9E19C44}" type="pres">
      <dgm:prSet presAssocID="{FFA2FC0F-9CD1-47D0-B704-09E11A0741BB}" presName="tx1" presStyleLbl="revTx" presStyleIdx="2" presStyleCnt="7"/>
      <dgm:spPr/>
    </dgm:pt>
    <dgm:pt modelId="{BC6FD2A8-F5E7-4FB8-8EF6-5AD262E772B8}" type="pres">
      <dgm:prSet presAssocID="{FFA2FC0F-9CD1-47D0-B704-09E11A0741BB}" presName="vert1" presStyleCnt="0"/>
      <dgm:spPr/>
    </dgm:pt>
    <dgm:pt modelId="{CCD0D95C-EA46-45DD-ABB6-479F45960ED2}" type="pres">
      <dgm:prSet presAssocID="{3E04E577-109A-43FB-9287-7B57114A0388}" presName="thickLine" presStyleLbl="alignNode1" presStyleIdx="3" presStyleCnt="7"/>
      <dgm:spPr/>
    </dgm:pt>
    <dgm:pt modelId="{CAD38CA0-FDF9-41C3-BA89-42D66446AE82}" type="pres">
      <dgm:prSet presAssocID="{3E04E577-109A-43FB-9287-7B57114A0388}" presName="horz1" presStyleCnt="0"/>
      <dgm:spPr/>
    </dgm:pt>
    <dgm:pt modelId="{808E1083-DA7E-407D-AAFB-159D5F23A025}" type="pres">
      <dgm:prSet presAssocID="{3E04E577-109A-43FB-9287-7B57114A0388}" presName="tx1" presStyleLbl="revTx" presStyleIdx="3" presStyleCnt="7"/>
      <dgm:spPr/>
    </dgm:pt>
    <dgm:pt modelId="{95FBF8ED-C788-4A56-8DAF-7AF117235BD1}" type="pres">
      <dgm:prSet presAssocID="{3E04E577-109A-43FB-9287-7B57114A0388}" presName="vert1" presStyleCnt="0"/>
      <dgm:spPr/>
    </dgm:pt>
    <dgm:pt modelId="{54D9DB16-F0AD-45E5-B84B-FADDF9E67F65}" type="pres">
      <dgm:prSet presAssocID="{1C5D77A1-2F5E-4E52-85CE-83C23553BEC7}" presName="thickLine" presStyleLbl="alignNode1" presStyleIdx="4" presStyleCnt="7"/>
      <dgm:spPr/>
    </dgm:pt>
    <dgm:pt modelId="{CFDAB920-9552-4CD5-B4D8-5DFE5464C755}" type="pres">
      <dgm:prSet presAssocID="{1C5D77A1-2F5E-4E52-85CE-83C23553BEC7}" presName="horz1" presStyleCnt="0"/>
      <dgm:spPr/>
    </dgm:pt>
    <dgm:pt modelId="{CB424935-4309-430B-A10D-3AC5ACBEDEC6}" type="pres">
      <dgm:prSet presAssocID="{1C5D77A1-2F5E-4E52-85CE-83C23553BEC7}" presName="tx1" presStyleLbl="revTx" presStyleIdx="4" presStyleCnt="7"/>
      <dgm:spPr/>
    </dgm:pt>
    <dgm:pt modelId="{1B43D728-A0CE-4024-B69A-53D17EF9AAE3}" type="pres">
      <dgm:prSet presAssocID="{1C5D77A1-2F5E-4E52-85CE-83C23553BEC7}" presName="vert1" presStyleCnt="0"/>
      <dgm:spPr/>
    </dgm:pt>
    <dgm:pt modelId="{FA22B206-A6BC-4BC7-938A-0B9AD933CF2C}" type="pres">
      <dgm:prSet presAssocID="{1826CDC6-6E2D-426F-B277-86AC3991CC51}" presName="thickLine" presStyleLbl="alignNode1" presStyleIdx="5" presStyleCnt="7"/>
      <dgm:spPr/>
    </dgm:pt>
    <dgm:pt modelId="{DC6F2387-7C23-4E00-9971-1B53740BAA06}" type="pres">
      <dgm:prSet presAssocID="{1826CDC6-6E2D-426F-B277-86AC3991CC51}" presName="horz1" presStyleCnt="0"/>
      <dgm:spPr/>
    </dgm:pt>
    <dgm:pt modelId="{7CB63588-8F6B-4F19-8655-D6A48AF804BC}" type="pres">
      <dgm:prSet presAssocID="{1826CDC6-6E2D-426F-B277-86AC3991CC51}" presName="tx1" presStyleLbl="revTx" presStyleIdx="5" presStyleCnt="7"/>
      <dgm:spPr/>
    </dgm:pt>
    <dgm:pt modelId="{35383116-1364-479A-9540-528347070D29}" type="pres">
      <dgm:prSet presAssocID="{1826CDC6-6E2D-426F-B277-86AC3991CC51}" presName="vert1" presStyleCnt="0"/>
      <dgm:spPr/>
    </dgm:pt>
    <dgm:pt modelId="{EADAE04E-8324-40CA-98B5-FA8E4B4E96C4}" type="pres">
      <dgm:prSet presAssocID="{5D3FFBE3-587B-47A6-8A0B-5BE32C3AB9D3}" presName="thickLine" presStyleLbl="alignNode1" presStyleIdx="6" presStyleCnt="7"/>
      <dgm:spPr/>
    </dgm:pt>
    <dgm:pt modelId="{7332C2A1-977C-47D6-B0C4-645B3DCE6528}" type="pres">
      <dgm:prSet presAssocID="{5D3FFBE3-587B-47A6-8A0B-5BE32C3AB9D3}" presName="horz1" presStyleCnt="0"/>
      <dgm:spPr/>
    </dgm:pt>
    <dgm:pt modelId="{0EAF789E-770F-4085-9414-880B7CFF3F83}" type="pres">
      <dgm:prSet presAssocID="{5D3FFBE3-587B-47A6-8A0B-5BE32C3AB9D3}" presName="tx1" presStyleLbl="revTx" presStyleIdx="6" presStyleCnt="7"/>
      <dgm:spPr/>
    </dgm:pt>
    <dgm:pt modelId="{92833CAA-531A-4949-AA1A-1F3B39B4EC37}" type="pres">
      <dgm:prSet presAssocID="{5D3FFBE3-587B-47A6-8A0B-5BE32C3AB9D3}" presName="vert1" presStyleCnt="0"/>
      <dgm:spPr/>
    </dgm:pt>
  </dgm:ptLst>
  <dgm:cxnLst>
    <dgm:cxn modelId="{C2924220-BEB3-4D96-B5BD-5C0FE00E414B}" type="presOf" srcId="{48C09285-9F84-4AF3-8A99-32572E3CEB7C}" destId="{4618EC7F-25CB-4924-912D-1A86C486BA24}" srcOrd="0" destOrd="0" presId="urn:microsoft.com/office/officeart/2008/layout/LinedList"/>
    <dgm:cxn modelId="{D2301121-B7AF-4280-BF71-3036222778CC}" srcId="{48C09285-9F84-4AF3-8A99-32572E3CEB7C}" destId="{EB05046E-CC9B-4873-B066-A126083DBFC3}" srcOrd="1" destOrd="0" parTransId="{4822C379-C3AA-4F74-8E2D-5A8C0C2DCAC6}" sibTransId="{2830FA16-8418-412D-98E3-95D8CA071ED2}"/>
    <dgm:cxn modelId="{94EE5F2E-1F38-4AF7-B181-10BFD81B96FB}" type="presOf" srcId="{3E04E577-109A-43FB-9287-7B57114A0388}" destId="{808E1083-DA7E-407D-AAFB-159D5F23A025}" srcOrd="0" destOrd="0" presId="urn:microsoft.com/office/officeart/2008/layout/LinedList"/>
    <dgm:cxn modelId="{8645A234-2CA7-43DE-9ABD-1761AAEBCA1A}" type="presOf" srcId="{EB05046E-CC9B-4873-B066-A126083DBFC3}" destId="{0AAD8397-18F4-4AEA-A748-753F9DC49294}" srcOrd="0" destOrd="0" presId="urn:microsoft.com/office/officeart/2008/layout/LinedList"/>
    <dgm:cxn modelId="{A3BF7236-60EB-4EFB-819C-495CC5507910}" srcId="{48C09285-9F84-4AF3-8A99-32572E3CEB7C}" destId="{3E04E577-109A-43FB-9287-7B57114A0388}" srcOrd="3" destOrd="0" parTransId="{4A76BC8F-C03F-4A06-BBE8-9F2F700CE61A}" sibTransId="{58A441E9-B0CB-422D-8A26-815058F979B7}"/>
    <dgm:cxn modelId="{09C7FD5C-06CC-4453-B4DA-CAE00A64B322}" srcId="{48C09285-9F84-4AF3-8A99-32572E3CEB7C}" destId="{5B2105D3-E8FC-46FB-A185-E10C2C1C9B4C}" srcOrd="0" destOrd="0" parTransId="{CF044158-F50A-4B3F-97D8-A972624B0248}" sibTransId="{91EC2B84-5EBA-48F2-87C7-C5EBBEB47AE6}"/>
    <dgm:cxn modelId="{A88A416D-CE88-45E0-BCFE-946C77AE34BF}" type="presOf" srcId="{5B2105D3-E8FC-46FB-A185-E10C2C1C9B4C}" destId="{2D058864-CD30-4A24-A335-781911363221}" srcOrd="0" destOrd="0" presId="urn:microsoft.com/office/officeart/2008/layout/LinedList"/>
    <dgm:cxn modelId="{CEAB9F4E-BB5A-4646-9F0E-8D31A6FE32B9}" srcId="{48C09285-9F84-4AF3-8A99-32572E3CEB7C}" destId="{1C5D77A1-2F5E-4E52-85CE-83C23553BEC7}" srcOrd="4" destOrd="0" parTransId="{58D96CB6-2ED5-4BBC-B0A2-2FCF0840B0CD}" sibTransId="{4E7D345C-FD42-4AC9-912E-C731364EB6BE}"/>
    <dgm:cxn modelId="{C801CA58-1D00-4969-886A-3F3DA1D4A0E7}" srcId="{48C09285-9F84-4AF3-8A99-32572E3CEB7C}" destId="{FFA2FC0F-9CD1-47D0-B704-09E11A0741BB}" srcOrd="2" destOrd="0" parTransId="{3EA46759-3E16-4C6B-BACD-D15CF37E580D}" sibTransId="{F4AC180B-D4CD-4439-98C4-42277FC0552E}"/>
    <dgm:cxn modelId="{8E957C84-524E-4296-96BC-60865804F11B}" type="presOf" srcId="{1826CDC6-6E2D-426F-B277-86AC3991CC51}" destId="{7CB63588-8F6B-4F19-8655-D6A48AF804BC}" srcOrd="0" destOrd="0" presId="urn:microsoft.com/office/officeart/2008/layout/LinedList"/>
    <dgm:cxn modelId="{F9526789-9247-4FDF-BB2C-17D4543EA731}" srcId="{48C09285-9F84-4AF3-8A99-32572E3CEB7C}" destId="{1826CDC6-6E2D-426F-B277-86AC3991CC51}" srcOrd="5" destOrd="0" parTransId="{8DCC67C1-606C-4432-BCD8-21DE9EAA4172}" sibTransId="{B37CA1D9-438F-48C2-84AC-B0BC3EA20A4F}"/>
    <dgm:cxn modelId="{72DEB8A0-88D3-4F5B-887B-AB7D67282992}" type="presOf" srcId="{5D3FFBE3-587B-47A6-8A0B-5BE32C3AB9D3}" destId="{0EAF789E-770F-4085-9414-880B7CFF3F83}" srcOrd="0" destOrd="0" presId="urn:microsoft.com/office/officeart/2008/layout/LinedList"/>
    <dgm:cxn modelId="{5BEB76A7-52AD-4786-8C76-54DE92FFA5EF}" type="presOf" srcId="{1C5D77A1-2F5E-4E52-85CE-83C23553BEC7}" destId="{CB424935-4309-430B-A10D-3AC5ACBEDEC6}" srcOrd="0" destOrd="0" presId="urn:microsoft.com/office/officeart/2008/layout/LinedList"/>
    <dgm:cxn modelId="{8FB038D7-881E-4AB6-BA65-DBD991675CEB}" srcId="{48C09285-9F84-4AF3-8A99-32572E3CEB7C}" destId="{5D3FFBE3-587B-47A6-8A0B-5BE32C3AB9D3}" srcOrd="6" destOrd="0" parTransId="{D91030E8-F938-4F12-AD8C-EE401A632C06}" sibTransId="{C304773E-C682-4B36-8C61-F3E1299638AD}"/>
    <dgm:cxn modelId="{9E6C6EE0-3ECC-45FF-8929-97AACBB4D942}" type="presOf" srcId="{FFA2FC0F-9CD1-47D0-B704-09E11A0741BB}" destId="{1B55875A-9F80-469E-A2CD-7C70F9E19C44}" srcOrd="0" destOrd="0" presId="urn:microsoft.com/office/officeart/2008/layout/LinedList"/>
    <dgm:cxn modelId="{1CE57170-DDEB-4E90-ADAF-F287D567C532}" type="presParOf" srcId="{4618EC7F-25CB-4924-912D-1A86C486BA24}" destId="{6DE42B42-7ADB-4F5D-8978-5D8DCEC239C2}" srcOrd="0" destOrd="0" presId="urn:microsoft.com/office/officeart/2008/layout/LinedList"/>
    <dgm:cxn modelId="{266F6A3F-09A4-4471-BF53-FB8C81BB921A}" type="presParOf" srcId="{4618EC7F-25CB-4924-912D-1A86C486BA24}" destId="{70C29852-ECC7-4647-93E0-0DDFD316F737}" srcOrd="1" destOrd="0" presId="urn:microsoft.com/office/officeart/2008/layout/LinedList"/>
    <dgm:cxn modelId="{7FB36A46-2C18-47AD-9B2B-17A21B843EAB}" type="presParOf" srcId="{70C29852-ECC7-4647-93E0-0DDFD316F737}" destId="{2D058864-CD30-4A24-A335-781911363221}" srcOrd="0" destOrd="0" presId="urn:microsoft.com/office/officeart/2008/layout/LinedList"/>
    <dgm:cxn modelId="{2C90D0BC-61F0-4B90-AE5C-515502DF2768}" type="presParOf" srcId="{70C29852-ECC7-4647-93E0-0DDFD316F737}" destId="{56A492B9-4C06-4255-8F90-8A9DBEC8BDB3}" srcOrd="1" destOrd="0" presId="urn:microsoft.com/office/officeart/2008/layout/LinedList"/>
    <dgm:cxn modelId="{0A285D46-BED4-43DF-8F47-948A5BC3E9DF}" type="presParOf" srcId="{4618EC7F-25CB-4924-912D-1A86C486BA24}" destId="{19E3B6DA-445B-4BBC-B56C-D08FF61E0ABE}" srcOrd="2" destOrd="0" presId="urn:microsoft.com/office/officeart/2008/layout/LinedList"/>
    <dgm:cxn modelId="{71040766-612B-4F1C-986F-79621F68C7EF}" type="presParOf" srcId="{4618EC7F-25CB-4924-912D-1A86C486BA24}" destId="{3B7A6502-64D7-4F99-ADF2-9E92699CC3F6}" srcOrd="3" destOrd="0" presId="urn:microsoft.com/office/officeart/2008/layout/LinedList"/>
    <dgm:cxn modelId="{25BF3EF1-1D79-49D0-AA33-366EDF7EEBDA}" type="presParOf" srcId="{3B7A6502-64D7-4F99-ADF2-9E92699CC3F6}" destId="{0AAD8397-18F4-4AEA-A748-753F9DC49294}" srcOrd="0" destOrd="0" presId="urn:microsoft.com/office/officeart/2008/layout/LinedList"/>
    <dgm:cxn modelId="{50F01C01-EE94-4049-A9A3-1BAFDA065A60}" type="presParOf" srcId="{3B7A6502-64D7-4F99-ADF2-9E92699CC3F6}" destId="{DB4EE744-DE42-41F1-9292-900443CCEB1D}" srcOrd="1" destOrd="0" presId="urn:microsoft.com/office/officeart/2008/layout/LinedList"/>
    <dgm:cxn modelId="{AD1809E3-2771-415B-B804-75073372A8F0}" type="presParOf" srcId="{4618EC7F-25CB-4924-912D-1A86C486BA24}" destId="{01DAAC19-1B9C-409E-9C83-33D793ECF74F}" srcOrd="4" destOrd="0" presId="urn:microsoft.com/office/officeart/2008/layout/LinedList"/>
    <dgm:cxn modelId="{43B0654B-CCDC-498B-851F-3BD509D8D882}" type="presParOf" srcId="{4618EC7F-25CB-4924-912D-1A86C486BA24}" destId="{DF27209B-6936-41DD-872A-579D860828DA}" srcOrd="5" destOrd="0" presId="urn:microsoft.com/office/officeart/2008/layout/LinedList"/>
    <dgm:cxn modelId="{380A73A1-0DDD-4F7C-8324-820E00A0F181}" type="presParOf" srcId="{DF27209B-6936-41DD-872A-579D860828DA}" destId="{1B55875A-9F80-469E-A2CD-7C70F9E19C44}" srcOrd="0" destOrd="0" presId="urn:microsoft.com/office/officeart/2008/layout/LinedList"/>
    <dgm:cxn modelId="{B8FAE38F-4405-43DF-9B24-5F7B5322F437}" type="presParOf" srcId="{DF27209B-6936-41DD-872A-579D860828DA}" destId="{BC6FD2A8-F5E7-4FB8-8EF6-5AD262E772B8}" srcOrd="1" destOrd="0" presId="urn:microsoft.com/office/officeart/2008/layout/LinedList"/>
    <dgm:cxn modelId="{03BE540C-7321-4EF3-B5F3-1A19AD2472F8}" type="presParOf" srcId="{4618EC7F-25CB-4924-912D-1A86C486BA24}" destId="{CCD0D95C-EA46-45DD-ABB6-479F45960ED2}" srcOrd="6" destOrd="0" presId="urn:microsoft.com/office/officeart/2008/layout/LinedList"/>
    <dgm:cxn modelId="{03F20DC0-DA52-4A58-B9EE-E8BCC36F2286}" type="presParOf" srcId="{4618EC7F-25CB-4924-912D-1A86C486BA24}" destId="{CAD38CA0-FDF9-41C3-BA89-42D66446AE82}" srcOrd="7" destOrd="0" presId="urn:microsoft.com/office/officeart/2008/layout/LinedList"/>
    <dgm:cxn modelId="{13C41865-4D27-46AD-8718-81678D4DB771}" type="presParOf" srcId="{CAD38CA0-FDF9-41C3-BA89-42D66446AE82}" destId="{808E1083-DA7E-407D-AAFB-159D5F23A025}" srcOrd="0" destOrd="0" presId="urn:microsoft.com/office/officeart/2008/layout/LinedList"/>
    <dgm:cxn modelId="{761797B4-7F83-482E-85E2-6A7EE0630185}" type="presParOf" srcId="{CAD38CA0-FDF9-41C3-BA89-42D66446AE82}" destId="{95FBF8ED-C788-4A56-8DAF-7AF117235BD1}" srcOrd="1" destOrd="0" presId="urn:microsoft.com/office/officeart/2008/layout/LinedList"/>
    <dgm:cxn modelId="{A247495C-890C-44CF-865C-1C190E176DEE}" type="presParOf" srcId="{4618EC7F-25CB-4924-912D-1A86C486BA24}" destId="{54D9DB16-F0AD-45E5-B84B-FADDF9E67F65}" srcOrd="8" destOrd="0" presId="urn:microsoft.com/office/officeart/2008/layout/LinedList"/>
    <dgm:cxn modelId="{A9C3F738-EBD3-4B7D-897B-A0E22F238BA2}" type="presParOf" srcId="{4618EC7F-25CB-4924-912D-1A86C486BA24}" destId="{CFDAB920-9552-4CD5-B4D8-5DFE5464C755}" srcOrd="9" destOrd="0" presId="urn:microsoft.com/office/officeart/2008/layout/LinedList"/>
    <dgm:cxn modelId="{3AE08632-9DD1-4666-ABB2-D6F24B4F3FA5}" type="presParOf" srcId="{CFDAB920-9552-4CD5-B4D8-5DFE5464C755}" destId="{CB424935-4309-430B-A10D-3AC5ACBEDEC6}" srcOrd="0" destOrd="0" presId="urn:microsoft.com/office/officeart/2008/layout/LinedList"/>
    <dgm:cxn modelId="{DCF01B19-8981-4EC3-858E-FC9744E00516}" type="presParOf" srcId="{CFDAB920-9552-4CD5-B4D8-5DFE5464C755}" destId="{1B43D728-A0CE-4024-B69A-53D17EF9AAE3}" srcOrd="1" destOrd="0" presId="urn:microsoft.com/office/officeart/2008/layout/LinedList"/>
    <dgm:cxn modelId="{F8793F45-4354-44AA-8F8E-D745943D06F0}" type="presParOf" srcId="{4618EC7F-25CB-4924-912D-1A86C486BA24}" destId="{FA22B206-A6BC-4BC7-938A-0B9AD933CF2C}" srcOrd="10" destOrd="0" presId="urn:microsoft.com/office/officeart/2008/layout/LinedList"/>
    <dgm:cxn modelId="{6915E044-1999-4B7C-95CE-7EF3BA3D8556}" type="presParOf" srcId="{4618EC7F-25CB-4924-912D-1A86C486BA24}" destId="{DC6F2387-7C23-4E00-9971-1B53740BAA06}" srcOrd="11" destOrd="0" presId="urn:microsoft.com/office/officeart/2008/layout/LinedList"/>
    <dgm:cxn modelId="{DFDC0CF9-ED62-431E-AA08-038AECA47ADE}" type="presParOf" srcId="{DC6F2387-7C23-4E00-9971-1B53740BAA06}" destId="{7CB63588-8F6B-4F19-8655-D6A48AF804BC}" srcOrd="0" destOrd="0" presId="urn:microsoft.com/office/officeart/2008/layout/LinedList"/>
    <dgm:cxn modelId="{34DD91B3-0FEE-4974-A5E8-75EA698E23D0}" type="presParOf" srcId="{DC6F2387-7C23-4E00-9971-1B53740BAA06}" destId="{35383116-1364-479A-9540-528347070D29}" srcOrd="1" destOrd="0" presId="urn:microsoft.com/office/officeart/2008/layout/LinedList"/>
    <dgm:cxn modelId="{7C053B1D-6908-4EDF-B3B6-A69C74DA17DF}" type="presParOf" srcId="{4618EC7F-25CB-4924-912D-1A86C486BA24}" destId="{EADAE04E-8324-40CA-98B5-FA8E4B4E96C4}" srcOrd="12" destOrd="0" presId="urn:microsoft.com/office/officeart/2008/layout/LinedList"/>
    <dgm:cxn modelId="{FC2B9F1E-2885-4278-A14E-8B8A2A89D5AA}" type="presParOf" srcId="{4618EC7F-25CB-4924-912D-1A86C486BA24}" destId="{7332C2A1-977C-47D6-B0C4-645B3DCE6528}" srcOrd="13" destOrd="0" presId="urn:microsoft.com/office/officeart/2008/layout/LinedList"/>
    <dgm:cxn modelId="{25B42AE1-B786-4399-9321-1C3892AE4F45}" type="presParOf" srcId="{7332C2A1-977C-47D6-B0C4-645B3DCE6528}" destId="{0EAF789E-770F-4085-9414-880B7CFF3F83}" srcOrd="0" destOrd="0" presId="urn:microsoft.com/office/officeart/2008/layout/LinedList"/>
    <dgm:cxn modelId="{3CB07A62-8BDF-4A6B-9ACC-271177A88DF9}" type="presParOf" srcId="{7332C2A1-977C-47D6-B0C4-645B3DCE6528}" destId="{92833CAA-531A-4949-AA1A-1F3B39B4EC3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4B3C46-3C3C-4CD1-8B9E-542F1466E017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C4F91B3-1886-475E-9551-91906F405357}">
      <dgm:prSet/>
      <dgm:spPr/>
      <dgm:t>
        <a:bodyPr/>
        <a:lstStyle/>
        <a:p>
          <a:r>
            <a:rPr lang="en-US"/>
            <a:t>Use the applicable histology rules to determine the histology.</a:t>
          </a:r>
        </a:p>
      </dgm:t>
    </dgm:pt>
    <dgm:pt modelId="{00BB0122-8A15-4426-89B6-427349D6306C}" type="parTrans" cxnId="{2D58A702-083B-4521-A0A8-72616517D9E5}">
      <dgm:prSet/>
      <dgm:spPr/>
      <dgm:t>
        <a:bodyPr/>
        <a:lstStyle/>
        <a:p>
          <a:endParaRPr lang="en-US"/>
        </a:p>
      </dgm:t>
    </dgm:pt>
    <dgm:pt modelId="{C8E1A961-2821-4AB4-A01E-6B27B28F8294}" type="sibTrans" cxnId="{2D58A702-083B-4521-A0A8-72616517D9E5}">
      <dgm:prSet/>
      <dgm:spPr/>
      <dgm:t>
        <a:bodyPr/>
        <a:lstStyle/>
        <a:p>
          <a:endParaRPr lang="en-US"/>
        </a:p>
      </dgm:t>
    </dgm:pt>
    <dgm:pt modelId="{3631372F-B8C6-4345-8F0C-3BA073977CDC}">
      <dgm:prSet/>
      <dgm:spPr/>
      <dgm:t>
        <a:bodyPr/>
        <a:lstStyle/>
        <a:p>
          <a:r>
            <a:rPr lang="en-US"/>
            <a:t>Then return to STORE for the associated data items and reporting requirements.</a:t>
          </a:r>
        </a:p>
      </dgm:t>
    </dgm:pt>
    <dgm:pt modelId="{8952F752-7C6B-4F4F-8407-EE106AAE5EB3}" type="parTrans" cxnId="{D76B5737-973A-4EC6-9940-48CEB3386146}">
      <dgm:prSet/>
      <dgm:spPr/>
      <dgm:t>
        <a:bodyPr/>
        <a:lstStyle/>
        <a:p>
          <a:endParaRPr lang="en-US"/>
        </a:p>
      </dgm:t>
    </dgm:pt>
    <dgm:pt modelId="{24C46B60-9E2C-492F-8C02-2C6EB270FC73}" type="sibTrans" cxnId="{D76B5737-973A-4EC6-9940-48CEB3386146}">
      <dgm:prSet/>
      <dgm:spPr/>
      <dgm:t>
        <a:bodyPr/>
        <a:lstStyle/>
        <a:p>
          <a:endParaRPr lang="en-US"/>
        </a:p>
      </dgm:t>
    </dgm:pt>
    <dgm:pt modelId="{1226A7D5-2290-4FF9-9999-BE6E69E15CCD}" type="pres">
      <dgm:prSet presAssocID="{8B4B3C46-3C3C-4CD1-8B9E-542F1466E017}" presName="Name0" presStyleCnt="0">
        <dgm:presLayoutVars>
          <dgm:dir/>
          <dgm:animLvl val="lvl"/>
          <dgm:resizeHandles val="exact"/>
        </dgm:presLayoutVars>
      </dgm:prSet>
      <dgm:spPr/>
    </dgm:pt>
    <dgm:pt modelId="{A2AB2525-3A37-4CB1-BBBE-B3ACAB913866}" type="pres">
      <dgm:prSet presAssocID="{3631372F-B8C6-4345-8F0C-3BA073977CDC}" presName="boxAndChildren" presStyleCnt="0"/>
      <dgm:spPr/>
    </dgm:pt>
    <dgm:pt modelId="{90F7E4B0-BC66-474E-968D-F05A82C43108}" type="pres">
      <dgm:prSet presAssocID="{3631372F-B8C6-4345-8F0C-3BA073977CDC}" presName="parentTextBox" presStyleLbl="node1" presStyleIdx="0" presStyleCnt="2"/>
      <dgm:spPr/>
    </dgm:pt>
    <dgm:pt modelId="{2A3915E6-F225-42D1-9C8A-F4C3153D14B7}" type="pres">
      <dgm:prSet presAssocID="{C8E1A961-2821-4AB4-A01E-6B27B28F8294}" presName="sp" presStyleCnt="0"/>
      <dgm:spPr/>
    </dgm:pt>
    <dgm:pt modelId="{465F49B9-91BB-4D92-942A-EFD30A7B1188}" type="pres">
      <dgm:prSet presAssocID="{4C4F91B3-1886-475E-9551-91906F405357}" presName="arrowAndChildren" presStyleCnt="0"/>
      <dgm:spPr/>
    </dgm:pt>
    <dgm:pt modelId="{FE39C07E-39C7-4FB0-A1EA-54416EA83FB7}" type="pres">
      <dgm:prSet presAssocID="{4C4F91B3-1886-475E-9551-91906F405357}" presName="parentTextArrow" presStyleLbl="node1" presStyleIdx="1" presStyleCnt="2"/>
      <dgm:spPr/>
    </dgm:pt>
  </dgm:ptLst>
  <dgm:cxnLst>
    <dgm:cxn modelId="{2D58A702-083B-4521-A0A8-72616517D9E5}" srcId="{8B4B3C46-3C3C-4CD1-8B9E-542F1466E017}" destId="{4C4F91B3-1886-475E-9551-91906F405357}" srcOrd="0" destOrd="0" parTransId="{00BB0122-8A15-4426-89B6-427349D6306C}" sibTransId="{C8E1A961-2821-4AB4-A01E-6B27B28F8294}"/>
    <dgm:cxn modelId="{24F0FB32-6822-44DA-8963-2DA270FD21CC}" type="presOf" srcId="{3631372F-B8C6-4345-8F0C-3BA073977CDC}" destId="{90F7E4B0-BC66-474E-968D-F05A82C43108}" srcOrd="0" destOrd="0" presId="urn:microsoft.com/office/officeart/2005/8/layout/process4"/>
    <dgm:cxn modelId="{D76B5737-973A-4EC6-9940-48CEB3386146}" srcId="{8B4B3C46-3C3C-4CD1-8B9E-542F1466E017}" destId="{3631372F-B8C6-4345-8F0C-3BA073977CDC}" srcOrd="1" destOrd="0" parTransId="{8952F752-7C6B-4F4F-8407-EE106AAE5EB3}" sibTransId="{24C46B60-9E2C-492F-8C02-2C6EB270FC73}"/>
    <dgm:cxn modelId="{02F97688-46AF-41D7-8CDA-2EBDC116A86C}" type="presOf" srcId="{4C4F91B3-1886-475E-9551-91906F405357}" destId="{FE39C07E-39C7-4FB0-A1EA-54416EA83FB7}" srcOrd="0" destOrd="0" presId="urn:microsoft.com/office/officeart/2005/8/layout/process4"/>
    <dgm:cxn modelId="{724FA0CB-60DD-4D43-9212-3F326BDE2BAE}" type="presOf" srcId="{8B4B3C46-3C3C-4CD1-8B9E-542F1466E017}" destId="{1226A7D5-2290-4FF9-9999-BE6E69E15CCD}" srcOrd="0" destOrd="0" presId="urn:microsoft.com/office/officeart/2005/8/layout/process4"/>
    <dgm:cxn modelId="{D89711FF-54F3-4710-880E-A2D0910FFCE3}" type="presParOf" srcId="{1226A7D5-2290-4FF9-9999-BE6E69E15CCD}" destId="{A2AB2525-3A37-4CB1-BBBE-B3ACAB913866}" srcOrd="0" destOrd="0" presId="urn:microsoft.com/office/officeart/2005/8/layout/process4"/>
    <dgm:cxn modelId="{524EC15F-4868-4692-AB93-8B37252C5967}" type="presParOf" srcId="{A2AB2525-3A37-4CB1-BBBE-B3ACAB913866}" destId="{90F7E4B0-BC66-474E-968D-F05A82C43108}" srcOrd="0" destOrd="0" presId="urn:microsoft.com/office/officeart/2005/8/layout/process4"/>
    <dgm:cxn modelId="{B743D5B8-2E8C-4389-B29F-AD5B6BA03DB7}" type="presParOf" srcId="{1226A7D5-2290-4FF9-9999-BE6E69E15CCD}" destId="{2A3915E6-F225-42D1-9C8A-F4C3153D14B7}" srcOrd="1" destOrd="0" presId="urn:microsoft.com/office/officeart/2005/8/layout/process4"/>
    <dgm:cxn modelId="{247D3CD8-865B-43FE-AEA9-5FF8DD2A9C15}" type="presParOf" srcId="{1226A7D5-2290-4FF9-9999-BE6E69E15CCD}" destId="{465F49B9-91BB-4D92-942A-EFD30A7B1188}" srcOrd="2" destOrd="0" presId="urn:microsoft.com/office/officeart/2005/8/layout/process4"/>
    <dgm:cxn modelId="{BDFC87B6-11AD-4C5D-8607-C5E985F8DDC4}" type="presParOf" srcId="{465F49B9-91BB-4D92-942A-EFD30A7B1188}" destId="{FE39C07E-39C7-4FB0-A1EA-54416EA83FB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2EA3FC4-B01D-464A-A5B0-1298EA1A6DD9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4CFF285-021F-4031-927C-4916CE11F0A0}">
      <dgm:prSet/>
      <dgm:spPr/>
      <dgm:t>
        <a:bodyPr/>
        <a:lstStyle/>
        <a:p>
          <a:pPr>
            <a:defRPr cap="all"/>
          </a:pPr>
          <a:r>
            <a:rPr lang="en-US"/>
            <a:t>AJCC answers the staging question.</a:t>
          </a:r>
        </a:p>
      </dgm:t>
    </dgm:pt>
    <dgm:pt modelId="{6F8BC9A9-69A9-46BA-9120-09E6A276A1AB}" type="parTrans" cxnId="{5483D505-6323-48A9-A0D9-803413576F7B}">
      <dgm:prSet/>
      <dgm:spPr/>
      <dgm:t>
        <a:bodyPr/>
        <a:lstStyle/>
        <a:p>
          <a:endParaRPr lang="en-US"/>
        </a:p>
      </dgm:t>
    </dgm:pt>
    <dgm:pt modelId="{1CBD3064-8010-45F5-B39F-E6D03D0BFB25}" type="sibTrans" cxnId="{5483D505-6323-48A9-A0D9-803413576F7B}">
      <dgm:prSet/>
      <dgm:spPr/>
      <dgm:t>
        <a:bodyPr/>
        <a:lstStyle/>
        <a:p>
          <a:endParaRPr lang="en-US"/>
        </a:p>
      </dgm:t>
    </dgm:pt>
    <dgm:pt modelId="{2C022E7E-876D-4FF3-9627-E43901F1B1DC}">
      <dgm:prSet/>
      <dgm:spPr/>
      <dgm:t>
        <a:bodyPr/>
        <a:lstStyle/>
        <a:p>
          <a:pPr>
            <a:defRPr cap="all"/>
          </a:pPr>
          <a:r>
            <a:rPr lang="en-US"/>
            <a:t>STORE tells you which staging-related registry data are collected and how they are represented.</a:t>
          </a:r>
        </a:p>
      </dgm:t>
    </dgm:pt>
    <dgm:pt modelId="{C96A692E-82E7-485E-A5D6-3B2EA2E504DA}" type="parTrans" cxnId="{DBB7341F-8A63-46EB-8AE5-AB46E8E00908}">
      <dgm:prSet/>
      <dgm:spPr/>
      <dgm:t>
        <a:bodyPr/>
        <a:lstStyle/>
        <a:p>
          <a:endParaRPr lang="en-US"/>
        </a:p>
      </dgm:t>
    </dgm:pt>
    <dgm:pt modelId="{3714F974-6191-429A-A453-081C912C8DB0}" type="sibTrans" cxnId="{DBB7341F-8A63-46EB-8AE5-AB46E8E00908}">
      <dgm:prSet/>
      <dgm:spPr/>
      <dgm:t>
        <a:bodyPr/>
        <a:lstStyle/>
        <a:p>
          <a:endParaRPr lang="en-US"/>
        </a:p>
      </dgm:t>
    </dgm:pt>
    <dgm:pt modelId="{6A121EA4-1C72-44CA-9266-8CB0B9920AC0}">
      <dgm:prSet/>
      <dgm:spPr/>
      <dgm:t>
        <a:bodyPr/>
        <a:lstStyle/>
        <a:p>
          <a:pPr>
            <a:defRPr cap="all"/>
          </a:pPr>
          <a:r>
            <a:rPr lang="en-US"/>
            <a:t>Always verify the correct staging edition and site-specific criteria.</a:t>
          </a:r>
        </a:p>
      </dgm:t>
    </dgm:pt>
    <dgm:pt modelId="{90AA9D4E-691D-4898-B173-5CF762D57C93}" type="parTrans" cxnId="{A0C30D6B-B642-482A-AC2A-CC79C229DA7A}">
      <dgm:prSet/>
      <dgm:spPr/>
      <dgm:t>
        <a:bodyPr/>
        <a:lstStyle/>
        <a:p>
          <a:endParaRPr lang="en-US"/>
        </a:p>
      </dgm:t>
    </dgm:pt>
    <dgm:pt modelId="{9CAD04AB-857E-4FCB-B6C5-BED2FFB48374}" type="sibTrans" cxnId="{A0C30D6B-B642-482A-AC2A-CC79C229DA7A}">
      <dgm:prSet/>
      <dgm:spPr/>
      <dgm:t>
        <a:bodyPr/>
        <a:lstStyle/>
        <a:p>
          <a:endParaRPr lang="en-US"/>
        </a:p>
      </dgm:t>
    </dgm:pt>
    <dgm:pt modelId="{09641872-7394-40AA-8487-32DAEB878418}" type="pres">
      <dgm:prSet presAssocID="{12EA3FC4-B01D-464A-A5B0-1298EA1A6DD9}" presName="root" presStyleCnt="0">
        <dgm:presLayoutVars>
          <dgm:dir/>
          <dgm:resizeHandles val="exact"/>
        </dgm:presLayoutVars>
      </dgm:prSet>
      <dgm:spPr/>
    </dgm:pt>
    <dgm:pt modelId="{2F0BBA2D-4820-4B5F-86CA-D2E614D65F77}" type="pres">
      <dgm:prSet presAssocID="{94CFF285-021F-4031-927C-4916CE11F0A0}" presName="compNode" presStyleCnt="0"/>
      <dgm:spPr/>
    </dgm:pt>
    <dgm:pt modelId="{5BF91267-B8D1-4279-A29F-DE040D78A45F}" type="pres">
      <dgm:prSet presAssocID="{94CFF285-021F-4031-927C-4916CE11F0A0}" presName="iconBgRect" presStyleLbl="bgShp" presStyleIdx="0" presStyleCnt="3"/>
      <dgm:spPr/>
    </dgm:pt>
    <dgm:pt modelId="{4F9F77AE-913B-4D78-9BAC-828C0DACD769}" type="pres">
      <dgm:prSet presAssocID="{94CFF285-021F-4031-927C-4916CE11F0A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987C799A-E658-4F47-A2EC-53928E1A8E01}" type="pres">
      <dgm:prSet presAssocID="{94CFF285-021F-4031-927C-4916CE11F0A0}" presName="spaceRect" presStyleCnt="0"/>
      <dgm:spPr/>
    </dgm:pt>
    <dgm:pt modelId="{ACC00493-9C88-4721-8298-71B1C1CA9A7A}" type="pres">
      <dgm:prSet presAssocID="{94CFF285-021F-4031-927C-4916CE11F0A0}" presName="textRect" presStyleLbl="revTx" presStyleIdx="0" presStyleCnt="3">
        <dgm:presLayoutVars>
          <dgm:chMax val="1"/>
          <dgm:chPref val="1"/>
        </dgm:presLayoutVars>
      </dgm:prSet>
      <dgm:spPr/>
    </dgm:pt>
    <dgm:pt modelId="{694D7918-8A59-4E32-A06C-BB406C0A29A6}" type="pres">
      <dgm:prSet presAssocID="{1CBD3064-8010-45F5-B39F-E6D03D0BFB25}" presName="sibTrans" presStyleCnt="0"/>
      <dgm:spPr/>
    </dgm:pt>
    <dgm:pt modelId="{0CCAFA9D-C187-46EB-B6CB-E10451FEDCC9}" type="pres">
      <dgm:prSet presAssocID="{2C022E7E-876D-4FF3-9627-E43901F1B1DC}" presName="compNode" presStyleCnt="0"/>
      <dgm:spPr/>
    </dgm:pt>
    <dgm:pt modelId="{2F336860-9854-4439-A899-9EFE6A0F0E3C}" type="pres">
      <dgm:prSet presAssocID="{2C022E7E-876D-4FF3-9627-E43901F1B1DC}" presName="iconBgRect" presStyleLbl="bgShp" presStyleIdx="1" presStyleCnt="3"/>
      <dgm:spPr/>
    </dgm:pt>
    <dgm:pt modelId="{A6EF4228-3A4D-42AC-B843-9DCA460E69D2}" type="pres">
      <dgm:prSet presAssocID="{2C022E7E-876D-4FF3-9627-E43901F1B1D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1E15639C-BBE9-4393-88D1-8DF3A160571B}" type="pres">
      <dgm:prSet presAssocID="{2C022E7E-876D-4FF3-9627-E43901F1B1DC}" presName="spaceRect" presStyleCnt="0"/>
      <dgm:spPr/>
    </dgm:pt>
    <dgm:pt modelId="{D12A9240-5763-4027-A6AF-5DD418A0CFC3}" type="pres">
      <dgm:prSet presAssocID="{2C022E7E-876D-4FF3-9627-E43901F1B1DC}" presName="textRect" presStyleLbl="revTx" presStyleIdx="1" presStyleCnt="3">
        <dgm:presLayoutVars>
          <dgm:chMax val="1"/>
          <dgm:chPref val="1"/>
        </dgm:presLayoutVars>
      </dgm:prSet>
      <dgm:spPr/>
    </dgm:pt>
    <dgm:pt modelId="{78E3885E-632E-4A17-BAB2-C223BB700E4C}" type="pres">
      <dgm:prSet presAssocID="{3714F974-6191-429A-A453-081C912C8DB0}" presName="sibTrans" presStyleCnt="0"/>
      <dgm:spPr/>
    </dgm:pt>
    <dgm:pt modelId="{AB986E17-FE88-4E91-9A67-D056F4FC4DD6}" type="pres">
      <dgm:prSet presAssocID="{6A121EA4-1C72-44CA-9266-8CB0B9920AC0}" presName="compNode" presStyleCnt="0"/>
      <dgm:spPr/>
    </dgm:pt>
    <dgm:pt modelId="{123F3EA7-E5FA-42D1-974F-E917A7EF0ED4}" type="pres">
      <dgm:prSet presAssocID="{6A121EA4-1C72-44CA-9266-8CB0B9920AC0}" presName="iconBgRect" presStyleLbl="bgShp" presStyleIdx="2" presStyleCnt="3"/>
      <dgm:spPr/>
    </dgm:pt>
    <dgm:pt modelId="{4B980D72-77E8-4422-8299-3A9A9130637F}" type="pres">
      <dgm:prSet presAssocID="{6A121EA4-1C72-44CA-9266-8CB0B9920AC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5708E02-AD97-4CE0-BE5E-94BD014772DA}" type="pres">
      <dgm:prSet presAssocID="{6A121EA4-1C72-44CA-9266-8CB0B9920AC0}" presName="spaceRect" presStyleCnt="0"/>
      <dgm:spPr/>
    </dgm:pt>
    <dgm:pt modelId="{6C87DA78-0260-4E2E-9030-2CBE75FE616D}" type="pres">
      <dgm:prSet presAssocID="{6A121EA4-1C72-44CA-9266-8CB0B9920AC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483D505-6323-48A9-A0D9-803413576F7B}" srcId="{12EA3FC4-B01D-464A-A5B0-1298EA1A6DD9}" destId="{94CFF285-021F-4031-927C-4916CE11F0A0}" srcOrd="0" destOrd="0" parTransId="{6F8BC9A9-69A9-46BA-9120-09E6A276A1AB}" sibTransId="{1CBD3064-8010-45F5-B39F-E6D03D0BFB25}"/>
    <dgm:cxn modelId="{CCED201F-FA59-4216-B012-F825A24BE84F}" type="presOf" srcId="{6A121EA4-1C72-44CA-9266-8CB0B9920AC0}" destId="{6C87DA78-0260-4E2E-9030-2CBE75FE616D}" srcOrd="0" destOrd="0" presId="urn:microsoft.com/office/officeart/2018/5/layout/IconCircleLabelList"/>
    <dgm:cxn modelId="{DBB7341F-8A63-46EB-8AE5-AB46E8E00908}" srcId="{12EA3FC4-B01D-464A-A5B0-1298EA1A6DD9}" destId="{2C022E7E-876D-4FF3-9627-E43901F1B1DC}" srcOrd="1" destOrd="0" parTransId="{C96A692E-82E7-485E-A5D6-3B2EA2E504DA}" sibTransId="{3714F974-6191-429A-A453-081C912C8DB0}"/>
    <dgm:cxn modelId="{7197065D-A134-4526-9602-8A7C939D4C34}" type="presOf" srcId="{12EA3FC4-B01D-464A-A5B0-1298EA1A6DD9}" destId="{09641872-7394-40AA-8487-32DAEB878418}" srcOrd="0" destOrd="0" presId="urn:microsoft.com/office/officeart/2018/5/layout/IconCircleLabelList"/>
    <dgm:cxn modelId="{A0C30D6B-B642-482A-AC2A-CC79C229DA7A}" srcId="{12EA3FC4-B01D-464A-A5B0-1298EA1A6DD9}" destId="{6A121EA4-1C72-44CA-9266-8CB0B9920AC0}" srcOrd="2" destOrd="0" parTransId="{90AA9D4E-691D-4898-B173-5CF762D57C93}" sibTransId="{9CAD04AB-857E-4FCB-B6C5-BED2FFB48374}"/>
    <dgm:cxn modelId="{AB92068E-1A63-4715-8411-F9DE504F8E7E}" type="presOf" srcId="{94CFF285-021F-4031-927C-4916CE11F0A0}" destId="{ACC00493-9C88-4721-8298-71B1C1CA9A7A}" srcOrd="0" destOrd="0" presId="urn:microsoft.com/office/officeart/2018/5/layout/IconCircleLabelList"/>
    <dgm:cxn modelId="{4E60BDF0-5A0A-4D2D-A1DD-4631DE2BF7BF}" type="presOf" srcId="{2C022E7E-876D-4FF3-9627-E43901F1B1DC}" destId="{D12A9240-5763-4027-A6AF-5DD418A0CFC3}" srcOrd="0" destOrd="0" presId="urn:microsoft.com/office/officeart/2018/5/layout/IconCircleLabelList"/>
    <dgm:cxn modelId="{11DD7ABB-3E0F-4686-A8BD-F6E07A8F5E27}" type="presParOf" srcId="{09641872-7394-40AA-8487-32DAEB878418}" destId="{2F0BBA2D-4820-4B5F-86CA-D2E614D65F77}" srcOrd="0" destOrd="0" presId="urn:microsoft.com/office/officeart/2018/5/layout/IconCircleLabelList"/>
    <dgm:cxn modelId="{702D8873-98FD-48CA-BF1E-5EEF8718A972}" type="presParOf" srcId="{2F0BBA2D-4820-4B5F-86CA-D2E614D65F77}" destId="{5BF91267-B8D1-4279-A29F-DE040D78A45F}" srcOrd="0" destOrd="0" presId="urn:microsoft.com/office/officeart/2018/5/layout/IconCircleLabelList"/>
    <dgm:cxn modelId="{E340DF0A-B85F-4111-9388-A3D1B98034BA}" type="presParOf" srcId="{2F0BBA2D-4820-4B5F-86CA-D2E614D65F77}" destId="{4F9F77AE-913B-4D78-9BAC-828C0DACD769}" srcOrd="1" destOrd="0" presId="urn:microsoft.com/office/officeart/2018/5/layout/IconCircleLabelList"/>
    <dgm:cxn modelId="{8D15C7AA-0DF6-4A45-8932-E21598FC0F0F}" type="presParOf" srcId="{2F0BBA2D-4820-4B5F-86CA-D2E614D65F77}" destId="{987C799A-E658-4F47-A2EC-53928E1A8E01}" srcOrd="2" destOrd="0" presId="urn:microsoft.com/office/officeart/2018/5/layout/IconCircleLabelList"/>
    <dgm:cxn modelId="{FFD7907C-1396-4C10-8DF8-5A6A22D3212C}" type="presParOf" srcId="{2F0BBA2D-4820-4B5F-86CA-D2E614D65F77}" destId="{ACC00493-9C88-4721-8298-71B1C1CA9A7A}" srcOrd="3" destOrd="0" presId="urn:microsoft.com/office/officeart/2018/5/layout/IconCircleLabelList"/>
    <dgm:cxn modelId="{42AF4141-4F46-4FD3-AAC2-BB898DAD7311}" type="presParOf" srcId="{09641872-7394-40AA-8487-32DAEB878418}" destId="{694D7918-8A59-4E32-A06C-BB406C0A29A6}" srcOrd="1" destOrd="0" presId="urn:microsoft.com/office/officeart/2018/5/layout/IconCircleLabelList"/>
    <dgm:cxn modelId="{9ABFE8C1-5564-4A25-BA18-782B4BECD281}" type="presParOf" srcId="{09641872-7394-40AA-8487-32DAEB878418}" destId="{0CCAFA9D-C187-46EB-B6CB-E10451FEDCC9}" srcOrd="2" destOrd="0" presId="urn:microsoft.com/office/officeart/2018/5/layout/IconCircleLabelList"/>
    <dgm:cxn modelId="{870B6491-B7CE-459B-9561-DE9A3E9CCD9C}" type="presParOf" srcId="{0CCAFA9D-C187-46EB-B6CB-E10451FEDCC9}" destId="{2F336860-9854-4439-A899-9EFE6A0F0E3C}" srcOrd="0" destOrd="0" presId="urn:microsoft.com/office/officeart/2018/5/layout/IconCircleLabelList"/>
    <dgm:cxn modelId="{79E40720-D22F-40A7-B61C-696A9953C613}" type="presParOf" srcId="{0CCAFA9D-C187-46EB-B6CB-E10451FEDCC9}" destId="{A6EF4228-3A4D-42AC-B843-9DCA460E69D2}" srcOrd="1" destOrd="0" presId="urn:microsoft.com/office/officeart/2018/5/layout/IconCircleLabelList"/>
    <dgm:cxn modelId="{BBE9D89A-F884-4E45-BD85-D42455615AAA}" type="presParOf" srcId="{0CCAFA9D-C187-46EB-B6CB-E10451FEDCC9}" destId="{1E15639C-BBE9-4393-88D1-8DF3A160571B}" srcOrd="2" destOrd="0" presId="urn:microsoft.com/office/officeart/2018/5/layout/IconCircleLabelList"/>
    <dgm:cxn modelId="{4C1A2FBC-10BD-4F3D-A73E-CEF49EC28ADF}" type="presParOf" srcId="{0CCAFA9D-C187-46EB-B6CB-E10451FEDCC9}" destId="{D12A9240-5763-4027-A6AF-5DD418A0CFC3}" srcOrd="3" destOrd="0" presId="urn:microsoft.com/office/officeart/2018/5/layout/IconCircleLabelList"/>
    <dgm:cxn modelId="{1F96D581-E811-46F2-B4D5-FAE1661FA2EF}" type="presParOf" srcId="{09641872-7394-40AA-8487-32DAEB878418}" destId="{78E3885E-632E-4A17-BAB2-C223BB700E4C}" srcOrd="3" destOrd="0" presId="urn:microsoft.com/office/officeart/2018/5/layout/IconCircleLabelList"/>
    <dgm:cxn modelId="{1ECEF146-A1B2-445F-8676-657BA7E38114}" type="presParOf" srcId="{09641872-7394-40AA-8487-32DAEB878418}" destId="{AB986E17-FE88-4E91-9A67-D056F4FC4DD6}" srcOrd="4" destOrd="0" presId="urn:microsoft.com/office/officeart/2018/5/layout/IconCircleLabelList"/>
    <dgm:cxn modelId="{E4BEDBA6-863B-4E40-8B24-60453B5CD9B6}" type="presParOf" srcId="{AB986E17-FE88-4E91-9A67-D056F4FC4DD6}" destId="{123F3EA7-E5FA-42D1-974F-E917A7EF0ED4}" srcOrd="0" destOrd="0" presId="urn:microsoft.com/office/officeart/2018/5/layout/IconCircleLabelList"/>
    <dgm:cxn modelId="{3F8963CA-9825-4108-A674-2B05BDC539C3}" type="presParOf" srcId="{AB986E17-FE88-4E91-9A67-D056F4FC4DD6}" destId="{4B980D72-77E8-4422-8299-3A9A9130637F}" srcOrd="1" destOrd="0" presId="urn:microsoft.com/office/officeart/2018/5/layout/IconCircleLabelList"/>
    <dgm:cxn modelId="{DD109FCB-8521-44CD-AB1F-2097219234E3}" type="presParOf" srcId="{AB986E17-FE88-4E91-9A67-D056F4FC4DD6}" destId="{85708E02-AD97-4CE0-BE5E-94BD014772DA}" srcOrd="2" destOrd="0" presId="urn:microsoft.com/office/officeart/2018/5/layout/IconCircleLabelList"/>
    <dgm:cxn modelId="{E93C8D55-82B4-4895-A662-5301DBFF7B5B}" type="presParOf" srcId="{AB986E17-FE88-4E91-9A67-D056F4FC4DD6}" destId="{6C87DA78-0260-4E2E-9030-2CBE75FE616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42F27C-C0E3-4AEC-B31F-FB33CE81AB94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D56C67B-175C-4793-8792-BAD1A8F784C8}">
      <dgm:prSet/>
      <dgm:spPr/>
      <dgm:t>
        <a:bodyPr/>
        <a:lstStyle/>
        <a:p>
          <a:r>
            <a:rPr lang="en-US"/>
            <a:t>Site-Specific Data Items capture clinically meaningful information for particular cancer sites.</a:t>
          </a:r>
        </a:p>
      </dgm:t>
    </dgm:pt>
    <dgm:pt modelId="{39C8546B-BC78-436E-B9BB-9F1797DF1375}" type="parTrans" cxnId="{A88B350F-D585-4F99-AE41-947B1506B042}">
      <dgm:prSet/>
      <dgm:spPr/>
      <dgm:t>
        <a:bodyPr/>
        <a:lstStyle/>
        <a:p>
          <a:endParaRPr lang="en-US"/>
        </a:p>
      </dgm:t>
    </dgm:pt>
    <dgm:pt modelId="{CE765413-D61D-4EBB-83D1-43D2E0B44672}" type="sibTrans" cxnId="{A88B350F-D585-4F99-AE41-947B1506B042}">
      <dgm:prSet/>
      <dgm:spPr/>
      <dgm:t>
        <a:bodyPr/>
        <a:lstStyle/>
        <a:p>
          <a:endParaRPr lang="en-US"/>
        </a:p>
      </dgm:t>
    </dgm:pt>
    <dgm:pt modelId="{76B28E00-25C1-43E3-82F2-3B739C5ABA78}">
      <dgm:prSet/>
      <dgm:spPr/>
      <dgm:t>
        <a:bodyPr/>
        <a:lstStyle/>
        <a:p>
          <a:r>
            <a:rPr lang="en-US"/>
            <a:t>Identify the site first, then determine the applicable SSDIs.</a:t>
          </a:r>
        </a:p>
      </dgm:t>
    </dgm:pt>
    <dgm:pt modelId="{48D16B05-6374-4533-B151-E9E9B926BCBF}" type="parTrans" cxnId="{9E864411-326E-4394-AEFD-DF72C945DC36}">
      <dgm:prSet/>
      <dgm:spPr/>
      <dgm:t>
        <a:bodyPr/>
        <a:lstStyle/>
        <a:p>
          <a:endParaRPr lang="en-US"/>
        </a:p>
      </dgm:t>
    </dgm:pt>
    <dgm:pt modelId="{443654F3-32AA-4BCC-AAAB-3C5B15BAF00C}" type="sibTrans" cxnId="{9E864411-326E-4394-AEFD-DF72C945DC36}">
      <dgm:prSet/>
      <dgm:spPr/>
      <dgm:t>
        <a:bodyPr/>
        <a:lstStyle/>
        <a:p>
          <a:endParaRPr lang="en-US"/>
        </a:p>
      </dgm:t>
    </dgm:pt>
    <dgm:pt modelId="{C799C8E2-40E8-4468-ABB6-2C7AF7154A56}">
      <dgm:prSet/>
      <dgm:spPr/>
      <dgm:t>
        <a:bodyPr/>
        <a:lstStyle/>
        <a:p>
          <a:r>
            <a:rPr lang="en-US"/>
            <a:t>Do not rely on memory—use the current definitions and instructions.</a:t>
          </a:r>
        </a:p>
      </dgm:t>
    </dgm:pt>
    <dgm:pt modelId="{F7E32620-10C0-46DE-9EBB-69602F85108C}" type="parTrans" cxnId="{B5BA2E57-1D4C-4972-A4B7-F3779B3A4CBA}">
      <dgm:prSet/>
      <dgm:spPr/>
      <dgm:t>
        <a:bodyPr/>
        <a:lstStyle/>
        <a:p>
          <a:endParaRPr lang="en-US"/>
        </a:p>
      </dgm:t>
    </dgm:pt>
    <dgm:pt modelId="{356ECC65-F2DC-4EBA-A4CE-F7B8858C39DC}" type="sibTrans" cxnId="{B5BA2E57-1D4C-4972-A4B7-F3779B3A4CBA}">
      <dgm:prSet/>
      <dgm:spPr/>
      <dgm:t>
        <a:bodyPr/>
        <a:lstStyle/>
        <a:p>
          <a:endParaRPr lang="en-US"/>
        </a:p>
      </dgm:t>
    </dgm:pt>
    <dgm:pt modelId="{FD80E969-3662-4ED7-90CC-6F99AA2BBB22}" type="pres">
      <dgm:prSet presAssocID="{6B42F27C-C0E3-4AEC-B31F-FB33CE81AB94}" presName="cycle" presStyleCnt="0">
        <dgm:presLayoutVars>
          <dgm:dir/>
          <dgm:resizeHandles val="exact"/>
        </dgm:presLayoutVars>
      </dgm:prSet>
      <dgm:spPr/>
    </dgm:pt>
    <dgm:pt modelId="{90396891-565D-4F59-8C9B-77E14685B74D}" type="pres">
      <dgm:prSet presAssocID="{ED56C67B-175C-4793-8792-BAD1A8F784C8}" presName="dummy" presStyleCnt="0"/>
      <dgm:spPr/>
    </dgm:pt>
    <dgm:pt modelId="{A2710927-10F8-405A-AE46-660C4FA0BFAA}" type="pres">
      <dgm:prSet presAssocID="{ED56C67B-175C-4793-8792-BAD1A8F784C8}" presName="node" presStyleLbl="revTx" presStyleIdx="0" presStyleCnt="3">
        <dgm:presLayoutVars>
          <dgm:bulletEnabled val="1"/>
        </dgm:presLayoutVars>
      </dgm:prSet>
      <dgm:spPr/>
    </dgm:pt>
    <dgm:pt modelId="{A5F7D0A7-4051-4C56-A3CB-3F656D8BF905}" type="pres">
      <dgm:prSet presAssocID="{CE765413-D61D-4EBB-83D1-43D2E0B44672}" presName="sibTrans" presStyleLbl="node1" presStyleIdx="0" presStyleCnt="3"/>
      <dgm:spPr/>
    </dgm:pt>
    <dgm:pt modelId="{771B3AFB-58FC-4672-AB46-0C61E1C532EC}" type="pres">
      <dgm:prSet presAssocID="{76B28E00-25C1-43E3-82F2-3B739C5ABA78}" presName="dummy" presStyleCnt="0"/>
      <dgm:spPr/>
    </dgm:pt>
    <dgm:pt modelId="{7D5641CB-5BBA-4A21-8EA8-092BF60A1E83}" type="pres">
      <dgm:prSet presAssocID="{76B28E00-25C1-43E3-82F2-3B739C5ABA78}" presName="node" presStyleLbl="revTx" presStyleIdx="1" presStyleCnt="3">
        <dgm:presLayoutVars>
          <dgm:bulletEnabled val="1"/>
        </dgm:presLayoutVars>
      </dgm:prSet>
      <dgm:spPr/>
    </dgm:pt>
    <dgm:pt modelId="{04C1D205-DE3E-42B0-884A-14BF43272669}" type="pres">
      <dgm:prSet presAssocID="{443654F3-32AA-4BCC-AAAB-3C5B15BAF00C}" presName="sibTrans" presStyleLbl="node1" presStyleIdx="1" presStyleCnt="3"/>
      <dgm:spPr/>
    </dgm:pt>
    <dgm:pt modelId="{F04D7C80-D969-4443-A8C8-24061CE18913}" type="pres">
      <dgm:prSet presAssocID="{C799C8E2-40E8-4468-ABB6-2C7AF7154A56}" presName="dummy" presStyleCnt="0"/>
      <dgm:spPr/>
    </dgm:pt>
    <dgm:pt modelId="{EEF3B321-035E-48FB-A666-86BFDEB73045}" type="pres">
      <dgm:prSet presAssocID="{C799C8E2-40E8-4468-ABB6-2C7AF7154A56}" presName="node" presStyleLbl="revTx" presStyleIdx="2" presStyleCnt="3">
        <dgm:presLayoutVars>
          <dgm:bulletEnabled val="1"/>
        </dgm:presLayoutVars>
      </dgm:prSet>
      <dgm:spPr/>
    </dgm:pt>
    <dgm:pt modelId="{6194EE52-21EC-452D-8D80-31DD604C18D1}" type="pres">
      <dgm:prSet presAssocID="{356ECC65-F2DC-4EBA-A4CE-F7B8858C39DC}" presName="sibTrans" presStyleLbl="node1" presStyleIdx="2" presStyleCnt="3"/>
      <dgm:spPr/>
    </dgm:pt>
  </dgm:ptLst>
  <dgm:cxnLst>
    <dgm:cxn modelId="{A88B350F-D585-4F99-AE41-947B1506B042}" srcId="{6B42F27C-C0E3-4AEC-B31F-FB33CE81AB94}" destId="{ED56C67B-175C-4793-8792-BAD1A8F784C8}" srcOrd="0" destOrd="0" parTransId="{39C8546B-BC78-436E-B9BB-9F1797DF1375}" sibTransId="{CE765413-D61D-4EBB-83D1-43D2E0B44672}"/>
    <dgm:cxn modelId="{F882410F-A88B-476A-922B-AC6873AE5CDC}" type="presOf" srcId="{C799C8E2-40E8-4468-ABB6-2C7AF7154A56}" destId="{EEF3B321-035E-48FB-A666-86BFDEB73045}" srcOrd="0" destOrd="0" presId="urn:microsoft.com/office/officeart/2005/8/layout/cycle1"/>
    <dgm:cxn modelId="{9E864411-326E-4394-AEFD-DF72C945DC36}" srcId="{6B42F27C-C0E3-4AEC-B31F-FB33CE81AB94}" destId="{76B28E00-25C1-43E3-82F2-3B739C5ABA78}" srcOrd="1" destOrd="0" parTransId="{48D16B05-6374-4533-B151-E9E9B926BCBF}" sibTransId="{443654F3-32AA-4BCC-AAAB-3C5B15BAF00C}"/>
    <dgm:cxn modelId="{120DCA14-FBDB-4067-BDAA-735A7D01BEF5}" type="presOf" srcId="{356ECC65-F2DC-4EBA-A4CE-F7B8858C39DC}" destId="{6194EE52-21EC-452D-8D80-31DD604C18D1}" srcOrd="0" destOrd="0" presId="urn:microsoft.com/office/officeart/2005/8/layout/cycle1"/>
    <dgm:cxn modelId="{9BB1213D-E604-403F-8BD7-47FEC307E04B}" type="presOf" srcId="{ED56C67B-175C-4793-8792-BAD1A8F784C8}" destId="{A2710927-10F8-405A-AE46-660C4FA0BFAA}" srcOrd="0" destOrd="0" presId="urn:microsoft.com/office/officeart/2005/8/layout/cycle1"/>
    <dgm:cxn modelId="{1F97166F-B380-4957-9E6D-0D01CBB92E2A}" type="presOf" srcId="{76B28E00-25C1-43E3-82F2-3B739C5ABA78}" destId="{7D5641CB-5BBA-4A21-8EA8-092BF60A1E83}" srcOrd="0" destOrd="0" presId="urn:microsoft.com/office/officeart/2005/8/layout/cycle1"/>
    <dgm:cxn modelId="{E2D8E250-9623-4354-B8C9-2501FA7BFA3E}" type="presOf" srcId="{443654F3-32AA-4BCC-AAAB-3C5B15BAF00C}" destId="{04C1D205-DE3E-42B0-884A-14BF43272669}" srcOrd="0" destOrd="0" presId="urn:microsoft.com/office/officeart/2005/8/layout/cycle1"/>
    <dgm:cxn modelId="{B5BA2E57-1D4C-4972-A4B7-F3779B3A4CBA}" srcId="{6B42F27C-C0E3-4AEC-B31F-FB33CE81AB94}" destId="{C799C8E2-40E8-4468-ABB6-2C7AF7154A56}" srcOrd="2" destOrd="0" parTransId="{F7E32620-10C0-46DE-9EBB-69602F85108C}" sibTransId="{356ECC65-F2DC-4EBA-A4CE-F7B8858C39DC}"/>
    <dgm:cxn modelId="{A549FFBF-3243-486B-B0A4-8280CA28A7DB}" type="presOf" srcId="{CE765413-D61D-4EBB-83D1-43D2E0B44672}" destId="{A5F7D0A7-4051-4C56-A3CB-3F656D8BF905}" srcOrd="0" destOrd="0" presId="urn:microsoft.com/office/officeart/2005/8/layout/cycle1"/>
    <dgm:cxn modelId="{CA45A0CB-BCCC-4132-BEA4-AFBF28003B03}" type="presOf" srcId="{6B42F27C-C0E3-4AEC-B31F-FB33CE81AB94}" destId="{FD80E969-3662-4ED7-90CC-6F99AA2BBB22}" srcOrd="0" destOrd="0" presId="urn:microsoft.com/office/officeart/2005/8/layout/cycle1"/>
    <dgm:cxn modelId="{E9FA94EC-1A7E-4111-B59D-5616653983CB}" type="presParOf" srcId="{FD80E969-3662-4ED7-90CC-6F99AA2BBB22}" destId="{90396891-565D-4F59-8C9B-77E14685B74D}" srcOrd="0" destOrd="0" presId="urn:microsoft.com/office/officeart/2005/8/layout/cycle1"/>
    <dgm:cxn modelId="{FD281BB9-77B7-4B5A-B67B-DC2E711FFF9C}" type="presParOf" srcId="{FD80E969-3662-4ED7-90CC-6F99AA2BBB22}" destId="{A2710927-10F8-405A-AE46-660C4FA0BFAA}" srcOrd="1" destOrd="0" presId="urn:microsoft.com/office/officeart/2005/8/layout/cycle1"/>
    <dgm:cxn modelId="{B32023D5-B359-46B8-A8F9-00CD12C48439}" type="presParOf" srcId="{FD80E969-3662-4ED7-90CC-6F99AA2BBB22}" destId="{A5F7D0A7-4051-4C56-A3CB-3F656D8BF905}" srcOrd="2" destOrd="0" presId="urn:microsoft.com/office/officeart/2005/8/layout/cycle1"/>
    <dgm:cxn modelId="{9DA1F222-C767-447D-9CA6-95ED646A734E}" type="presParOf" srcId="{FD80E969-3662-4ED7-90CC-6F99AA2BBB22}" destId="{771B3AFB-58FC-4672-AB46-0C61E1C532EC}" srcOrd="3" destOrd="0" presId="urn:microsoft.com/office/officeart/2005/8/layout/cycle1"/>
    <dgm:cxn modelId="{433D4A48-5238-487E-8D1E-368CAED503B6}" type="presParOf" srcId="{FD80E969-3662-4ED7-90CC-6F99AA2BBB22}" destId="{7D5641CB-5BBA-4A21-8EA8-092BF60A1E83}" srcOrd="4" destOrd="0" presId="urn:microsoft.com/office/officeart/2005/8/layout/cycle1"/>
    <dgm:cxn modelId="{9AB40FA0-DDBB-4B13-ACCA-EF2C8F62B661}" type="presParOf" srcId="{FD80E969-3662-4ED7-90CC-6F99AA2BBB22}" destId="{04C1D205-DE3E-42B0-884A-14BF43272669}" srcOrd="5" destOrd="0" presId="urn:microsoft.com/office/officeart/2005/8/layout/cycle1"/>
    <dgm:cxn modelId="{3E990049-9FA6-4D5B-B059-0A112A02615E}" type="presParOf" srcId="{FD80E969-3662-4ED7-90CC-6F99AA2BBB22}" destId="{F04D7C80-D969-4443-A8C8-24061CE18913}" srcOrd="6" destOrd="0" presId="urn:microsoft.com/office/officeart/2005/8/layout/cycle1"/>
    <dgm:cxn modelId="{30C447A2-6717-434C-96C3-EB950A769ADA}" type="presParOf" srcId="{FD80E969-3662-4ED7-90CC-6F99AA2BBB22}" destId="{EEF3B321-035E-48FB-A666-86BFDEB73045}" srcOrd="7" destOrd="0" presId="urn:microsoft.com/office/officeart/2005/8/layout/cycle1"/>
    <dgm:cxn modelId="{23A24B48-ADBB-4851-B801-8535C4A1A6E4}" type="presParOf" srcId="{FD80E969-3662-4ED7-90CC-6F99AA2BBB22}" destId="{6194EE52-21EC-452D-8D80-31DD604C18D1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BEC5A2-4AFA-4C3B-874C-8C2B35A38608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C76A289-9866-4CAC-80C0-549064409514}">
      <dgm:prSet/>
      <dgm:spPr/>
      <dgm:t>
        <a:bodyPr/>
        <a:lstStyle/>
        <a:p>
          <a:r>
            <a:rPr lang="en-US"/>
            <a:t>First describe what happened clinically.</a:t>
          </a:r>
        </a:p>
      </dgm:t>
    </dgm:pt>
    <dgm:pt modelId="{0F1E509A-908E-4F0A-AB2C-9CAFEF25EF39}" type="parTrans" cxnId="{FAE34068-56C5-450F-B3F6-194E930FACF1}">
      <dgm:prSet/>
      <dgm:spPr/>
      <dgm:t>
        <a:bodyPr/>
        <a:lstStyle/>
        <a:p>
          <a:endParaRPr lang="en-US"/>
        </a:p>
      </dgm:t>
    </dgm:pt>
    <dgm:pt modelId="{F8285223-7EAA-45D0-B15D-2F26F119462C}" type="sibTrans" cxnId="{FAE34068-56C5-450F-B3F6-194E930FACF1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2F47B137-FAAF-4818-913A-2C7681A186B3}">
      <dgm:prSet/>
      <dgm:spPr/>
      <dgm:t>
        <a:bodyPr/>
        <a:lstStyle/>
        <a:p>
          <a:r>
            <a:rPr lang="en-US"/>
            <a:t>Then map the documented procedure to the correct registry field.</a:t>
          </a:r>
        </a:p>
      </dgm:t>
    </dgm:pt>
    <dgm:pt modelId="{A8252334-980D-430B-B748-729359E29759}" type="parTrans" cxnId="{7413FA80-0D94-4353-8E73-42A634C9FED9}">
      <dgm:prSet/>
      <dgm:spPr/>
      <dgm:t>
        <a:bodyPr/>
        <a:lstStyle/>
        <a:p>
          <a:endParaRPr lang="en-US"/>
        </a:p>
      </dgm:t>
    </dgm:pt>
    <dgm:pt modelId="{7384A918-2444-491F-B290-508B9260ABF0}" type="sibTrans" cxnId="{7413FA80-0D94-4353-8E73-42A634C9FED9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3C2AAD8B-16CE-4E14-9042-A2ADF93EB612}">
      <dgm:prSet/>
      <dgm:spPr/>
      <dgm:t>
        <a:bodyPr/>
        <a:lstStyle/>
        <a:p>
          <a:r>
            <a:rPr lang="en-US"/>
            <a:t>Verify operative and pathology documentation.</a:t>
          </a:r>
        </a:p>
      </dgm:t>
    </dgm:pt>
    <dgm:pt modelId="{46101338-A891-412A-9B3A-1D8327E20138}" type="parTrans" cxnId="{59BF565F-E936-42BD-A974-0055E2164CA0}">
      <dgm:prSet/>
      <dgm:spPr/>
      <dgm:t>
        <a:bodyPr/>
        <a:lstStyle/>
        <a:p>
          <a:endParaRPr lang="en-US"/>
        </a:p>
      </dgm:t>
    </dgm:pt>
    <dgm:pt modelId="{0A8572AD-34BE-47BF-8E07-8DDE0CB0369B}" type="sibTrans" cxnId="{59BF565F-E936-42BD-A974-0055E2164CA0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91F0CD39-1875-4B83-897A-C141577584EB}">
      <dgm:prSet/>
      <dgm:spPr/>
      <dgm:t>
        <a:bodyPr/>
        <a:lstStyle/>
        <a:p>
          <a:r>
            <a:rPr lang="en-US"/>
            <a:t>Do not infer undocumented procedures.</a:t>
          </a:r>
        </a:p>
      </dgm:t>
    </dgm:pt>
    <dgm:pt modelId="{241A1389-D507-4A13-A6EC-A04EAB99664F}" type="parTrans" cxnId="{D22187EF-2EEC-4703-9C1C-1F5B45F92D9D}">
      <dgm:prSet/>
      <dgm:spPr/>
      <dgm:t>
        <a:bodyPr/>
        <a:lstStyle/>
        <a:p>
          <a:endParaRPr lang="en-US"/>
        </a:p>
      </dgm:t>
    </dgm:pt>
    <dgm:pt modelId="{29E68905-E1E5-4391-9E82-A7F6EA105C57}" type="sibTrans" cxnId="{D22187EF-2EEC-4703-9C1C-1F5B45F92D9D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4D16514F-7784-49C8-837D-330FB3770599}" type="pres">
      <dgm:prSet presAssocID="{1FBEC5A2-4AFA-4C3B-874C-8C2B35A38608}" presName="Name0" presStyleCnt="0">
        <dgm:presLayoutVars>
          <dgm:animLvl val="lvl"/>
          <dgm:resizeHandles val="exact"/>
        </dgm:presLayoutVars>
      </dgm:prSet>
      <dgm:spPr/>
    </dgm:pt>
    <dgm:pt modelId="{C70C7D53-68CC-492B-9644-DE22EC03ED1B}" type="pres">
      <dgm:prSet presAssocID="{3C76A289-9866-4CAC-80C0-549064409514}" presName="compositeNode" presStyleCnt="0">
        <dgm:presLayoutVars>
          <dgm:bulletEnabled val="1"/>
        </dgm:presLayoutVars>
      </dgm:prSet>
      <dgm:spPr/>
    </dgm:pt>
    <dgm:pt modelId="{EEE869B7-E8A8-4791-8994-C6DF00DCC6FD}" type="pres">
      <dgm:prSet presAssocID="{3C76A289-9866-4CAC-80C0-549064409514}" presName="bgRect" presStyleLbl="bgAccFollowNode1" presStyleIdx="0" presStyleCnt="4"/>
      <dgm:spPr/>
    </dgm:pt>
    <dgm:pt modelId="{3BF1955C-D629-4187-8597-DC09D04F2638}" type="pres">
      <dgm:prSet presAssocID="{F8285223-7EAA-45D0-B15D-2F26F119462C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661C1FA2-D429-48D2-A9FA-C5E7BF5BED11}" type="pres">
      <dgm:prSet presAssocID="{3C76A289-9866-4CAC-80C0-549064409514}" presName="bottomLine" presStyleLbl="alignNode1" presStyleIdx="1" presStyleCnt="8">
        <dgm:presLayoutVars/>
      </dgm:prSet>
      <dgm:spPr/>
    </dgm:pt>
    <dgm:pt modelId="{ECA0A4C0-DE8E-4D3B-890E-5BB99A9A43B9}" type="pres">
      <dgm:prSet presAssocID="{3C76A289-9866-4CAC-80C0-549064409514}" presName="nodeText" presStyleLbl="bgAccFollowNode1" presStyleIdx="0" presStyleCnt="4">
        <dgm:presLayoutVars>
          <dgm:bulletEnabled val="1"/>
        </dgm:presLayoutVars>
      </dgm:prSet>
      <dgm:spPr/>
    </dgm:pt>
    <dgm:pt modelId="{4775C6CF-F57B-4CFD-BB67-49FD021D4A04}" type="pres">
      <dgm:prSet presAssocID="{F8285223-7EAA-45D0-B15D-2F26F119462C}" presName="sibTrans" presStyleCnt="0"/>
      <dgm:spPr/>
    </dgm:pt>
    <dgm:pt modelId="{B9792994-D83A-45D1-B570-EE952CAA400E}" type="pres">
      <dgm:prSet presAssocID="{2F47B137-FAAF-4818-913A-2C7681A186B3}" presName="compositeNode" presStyleCnt="0">
        <dgm:presLayoutVars>
          <dgm:bulletEnabled val="1"/>
        </dgm:presLayoutVars>
      </dgm:prSet>
      <dgm:spPr/>
    </dgm:pt>
    <dgm:pt modelId="{AD7AA7DD-91AE-4AD5-A8BE-E594A632FE6B}" type="pres">
      <dgm:prSet presAssocID="{2F47B137-FAAF-4818-913A-2C7681A186B3}" presName="bgRect" presStyleLbl="bgAccFollowNode1" presStyleIdx="1" presStyleCnt="4"/>
      <dgm:spPr/>
    </dgm:pt>
    <dgm:pt modelId="{340124AD-598B-4F87-B440-CA799C6BA6F8}" type="pres">
      <dgm:prSet presAssocID="{7384A918-2444-491F-B290-508B9260ABF0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24EE87FB-A2EB-4A70-A68F-FD18EAFE8A15}" type="pres">
      <dgm:prSet presAssocID="{2F47B137-FAAF-4818-913A-2C7681A186B3}" presName="bottomLine" presStyleLbl="alignNode1" presStyleIdx="3" presStyleCnt="8">
        <dgm:presLayoutVars/>
      </dgm:prSet>
      <dgm:spPr/>
    </dgm:pt>
    <dgm:pt modelId="{8710555E-84AB-413C-9B1B-60F86CE9F40C}" type="pres">
      <dgm:prSet presAssocID="{2F47B137-FAAF-4818-913A-2C7681A186B3}" presName="nodeText" presStyleLbl="bgAccFollowNode1" presStyleIdx="1" presStyleCnt="4">
        <dgm:presLayoutVars>
          <dgm:bulletEnabled val="1"/>
        </dgm:presLayoutVars>
      </dgm:prSet>
      <dgm:spPr/>
    </dgm:pt>
    <dgm:pt modelId="{422C0C05-35D5-48ED-B5F4-1AAB28306215}" type="pres">
      <dgm:prSet presAssocID="{7384A918-2444-491F-B290-508B9260ABF0}" presName="sibTrans" presStyleCnt="0"/>
      <dgm:spPr/>
    </dgm:pt>
    <dgm:pt modelId="{61C3259B-793B-4B8D-AD45-CD5AC1F8F1A7}" type="pres">
      <dgm:prSet presAssocID="{3C2AAD8B-16CE-4E14-9042-A2ADF93EB612}" presName="compositeNode" presStyleCnt="0">
        <dgm:presLayoutVars>
          <dgm:bulletEnabled val="1"/>
        </dgm:presLayoutVars>
      </dgm:prSet>
      <dgm:spPr/>
    </dgm:pt>
    <dgm:pt modelId="{89D19BA6-6E1E-46E8-9FC5-1391C1FEBA07}" type="pres">
      <dgm:prSet presAssocID="{3C2AAD8B-16CE-4E14-9042-A2ADF93EB612}" presName="bgRect" presStyleLbl="bgAccFollowNode1" presStyleIdx="2" presStyleCnt="4"/>
      <dgm:spPr/>
    </dgm:pt>
    <dgm:pt modelId="{BC9AC8C6-4CE5-4003-A963-C4488881BD29}" type="pres">
      <dgm:prSet presAssocID="{0A8572AD-34BE-47BF-8E07-8DDE0CB0369B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52D09201-A1F2-4213-BE0E-C07D3E6B890B}" type="pres">
      <dgm:prSet presAssocID="{3C2AAD8B-16CE-4E14-9042-A2ADF93EB612}" presName="bottomLine" presStyleLbl="alignNode1" presStyleIdx="5" presStyleCnt="8">
        <dgm:presLayoutVars/>
      </dgm:prSet>
      <dgm:spPr/>
    </dgm:pt>
    <dgm:pt modelId="{82B9E814-E940-4426-AFAD-BABF48262195}" type="pres">
      <dgm:prSet presAssocID="{3C2AAD8B-16CE-4E14-9042-A2ADF93EB612}" presName="nodeText" presStyleLbl="bgAccFollowNode1" presStyleIdx="2" presStyleCnt="4">
        <dgm:presLayoutVars>
          <dgm:bulletEnabled val="1"/>
        </dgm:presLayoutVars>
      </dgm:prSet>
      <dgm:spPr/>
    </dgm:pt>
    <dgm:pt modelId="{3B4A8C55-FE65-43FF-872E-81A22C0EB7A8}" type="pres">
      <dgm:prSet presAssocID="{0A8572AD-34BE-47BF-8E07-8DDE0CB0369B}" presName="sibTrans" presStyleCnt="0"/>
      <dgm:spPr/>
    </dgm:pt>
    <dgm:pt modelId="{C0FEF47B-C23A-4BB7-BB3F-63D0FCA093C2}" type="pres">
      <dgm:prSet presAssocID="{91F0CD39-1875-4B83-897A-C141577584EB}" presName="compositeNode" presStyleCnt="0">
        <dgm:presLayoutVars>
          <dgm:bulletEnabled val="1"/>
        </dgm:presLayoutVars>
      </dgm:prSet>
      <dgm:spPr/>
    </dgm:pt>
    <dgm:pt modelId="{E650CF33-9188-4EC5-8952-B8FF9E931400}" type="pres">
      <dgm:prSet presAssocID="{91F0CD39-1875-4B83-897A-C141577584EB}" presName="bgRect" presStyleLbl="bgAccFollowNode1" presStyleIdx="3" presStyleCnt="4"/>
      <dgm:spPr/>
    </dgm:pt>
    <dgm:pt modelId="{54BB9DC6-3783-405D-B4DE-BACC82B676DB}" type="pres">
      <dgm:prSet presAssocID="{29E68905-E1E5-4391-9E82-A7F6EA105C57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20C01212-8C91-44B1-B02B-7E3C48E65DEA}" type="pres">
      <dgm:prSet presAssocID="{91F0CD39-1875-4B83-897A-C141577584EB}" presName="bottomLine" presStyleLbl="alignNode1" presStyleIdx="7" presStyleCnt="8">
        <dgm:presLayoutVars/>
      </dgm:prSet>
      <dgm:spPr/>
    </dgm:pt>
    <dgm:pt modelId="{109B1F00-C76C-4428-AD2F-BB0456AF8E14}" type="pres">
      <dgm:prSet presAssocID="{91F0CD39-1875-4B83-897A-C141577584EB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5B124015-EE9E-4195-9710-05144D15C2AB}" type="presOf" srcId="{3C76A289-9866-4CAC-80C0-549064409514}" destId="{ECA0A4C0-DE8E-4D3B-890E-5BB99A9A43B9}" srcOrd="1" destOrd="0" presId="urn:microsoft.com/office/officeart/2016/7/layout/BasicLinearProcessNumbered"/>
    <dgm:cxn modelId="{7992F233-3E53-4A95-B853-5F11A1D21B1D}" type="presOf" srcId="{91F0CD39-1875-4B83-897A-C141577584EB}" destId="{109B1F00-C76C-4428-AD2F-BB0456AF8E14}" srcOrd="1" destOrd="0" presId="urn:microsoft.com/office/officeart/2016/7/layout/BasicLinearProcessNumbered"/>
    <dgm:cxn modelId="{F5E32138-D14B-4117-81DA-08BE8728D963}" type="presOf" srcId="{29E68905-E1E5-4391-9E82-A7F6EA105C57}" destId="{54BB9DC6-3783-405D-B4DE-BACC82B676DB}" srcOrd="0" destOrd="0" presId="urn:microsoft.com/office/officeart/2016/7/layout/BasicLinearProcessNumbered"/>
    <dgm:cxn modelId="{CEA3E45E-5C97-40EB-A7F6-3F9CA7801F4D}" type="presOf" srcId="{7384A918-2444-491F-B290-508B9260ABF0}" destId="{340124AD-598B-4F87-B440-CA799C6BA6F8}" srcOrd="0" destOrd="0" presId="urn:microsoft.com/office/officeart/2016/7/layout/BasicLinearProcessNumbered"/>
    <dgm:cxn modelId="{59BF565F-E936-42BD-A974-0055E2164CA0}" srcId="{1FBEC5A2-4AFA-4C3B-874C-8C2B35A38608}" destId="{3C2AAD8B-16CE-4E14-9042-A2ADF93EB612}" srcOrd="2" destOrd="0" parTransId="{46101338-A891-412A-9B3A-1D8327E20138}" sibTransId="{0A8572AD-34BE-47BF-8E07-8DDE0CB0369B}"/>
    <dgm:cxn modelId="{8B72C460-FF7E-41D6-8ACA-585814578A56}" type="presOf" srcId="{0A8572AD-34BE-47BF-8E07-8DDE0CB0369B}" destId="{BC9AC8C6-4CE5-4003-A963-C4488881BD29}" srcOrd="0" destOrd="0" presId="urn:microsoft.com/office/officeart/2016/7/layout/BasicLinearProcessNumbered"/>
    <dgm:cxn modelId="{FAE34068-56C5-450F-B3F6-194E930FACF1}" srcId="{1FBEC5A2-4AFA-4C3B-874C-8C2B35A38608}" destId="{3C76A289-9866-4CAC-80C0-549064409514}" srcOrd="0" destOrd="0" parTransId="{0F1E509A-908E-4F0A-AB2C-9CAFEF25EF39}" sibTransId="{F8285223-7EAA-45D0-B15D-2F26F119462C}"/>
    <dgm:cxn modelId="{78342051-2C5A-4085-BB8C-259AFE577F36}" type="presOf" srcId="{3C2AAD8B-16CE-4E14-9042-A2ADF93EB612}" destId="{89D19BA6-6E1E-46E8-9FC5-1391C1FEBA07}" srcOrd="0" destOrd="0" presId="urn:microsoft.com/office/officeart/2016/7/layout/BasicLinearProcessNumbered"/>
    <dgm:cxn modelId="{AC65917B-F864-494A-949A-B18B44A42A78}" type="presOf" srcId="{2F47B137-FAAF-4818-913A-2C7681A186B3}" destId="{8710555E-84AB-413C-9B1B-60F86CE9F40C}" srcOrd="1" destOrd="0" presId="urn:microsoft.com/office/officeart/2016/7/layout/BasicLinearProcessNumbered"/>
    <dgm:cxn modelId="{7413FA80-0D94-4353-8E73-42A634C9FED9}" srcId="{1FBEC5A2-4AFA-4C3B-874C-8C2B35A38608}" destId="{2F47B137-FAAF-4818-913A-2C7681A186B3}" srcOrd="1" destOrd="0" parTransId="{A8252334-980D-430B-B748-729359E29759}" sibTransId="{7384A918-2444-491F-B290-508B9260ABF0}"/>
    <dgm:cxn modelId="{841F1183-68AF-4E31-B0B7-E004BF3D0474}" type="presOf" srcId="{F8285223-7EAA-45D0-B15D-2F26F119462C}" destId="{3BF1955C-D629-4187-8597-DC09D04F2638}" srcOrd="0" destOrd="0" presId="urn:microsoft.com/office/officeart/2016/7/layout/BasicLinearProcessNumbered"/>
    <dgm:cxn modelId="{7539D8CB-A6DC-44E5-B980-FCAADBC240F8}" type="presOf" srcId="{1FBEC5A2-4AFA-4C3B-874C-8C2B35A38608}" destId="{4D16514F-7784-49C8-837D-330FB3770599}" srcOrd="0" destOrd="0" presId="urn:microsoft.com/office/officeart/2016/7/layout/BasicLinearProcessNumbered"/>
    <dgm:cxn modelId="{739407DC-BCC3-41E0-A893-7AB45E988461}" type="presOf" srcId="{91F0CD39-1875-4B83-897A-C141577584EB}" destId="{E650CF33-9188-4EC5-8952-B8FF9E931400}" srcOrd="0" destOrd="0" presId="urn:microsoft.com/office/officeart/2016/7/layout/BasicLinearProcessNumbered"/>
    <dgm:cxn modelId="{8408C1DD-72FD-48BE-AF3D-2D497EEEA817}" type="presOf" srcId="{3C2AAD8B-16CE-4E14-9042-A2ADF93EB612}" destId="{82B9E814-E940-4426-AFAD-BABF48262195}" srcOrd="1" destOrd="0" presId="urn:microsoft.com/office/officeart/2016/7/layout/BasicLinearProcessNumbered"/>
    <dgm:cxn modelId="{698429E6-93FD-490E-BC24-261D18AB37BF}" type="presOf" srcId="{3C76A289-9866-4CAC-80C0-549064409514}" destId="{EEE869B7-E8A8-4791-8994-C6DF00DCC6FD}" srcOrd="0" destOrd="0" presId="urn:microsoft.com/office/officeart/2016/7/layout/BasicLinearProcessNumbered"/>
    <dgm:cxn modelId="{D22187EF-2EEC-4703-9C1C-1F5B45F92D9D}" srcId="{1FBEC5A2-4AFA-4C3B-874C-8C2B35A38608}" destId="{91F0CD39-1875-4B83-897A-C141577584EB}" srcOrd="3" destOrd="0" parTransId="{241A1389-D507-4A13-A6EC-A04EAB99664F}" sibTransId="{29E68905-E1E5-4391-9E82-A7F6EA105C57}"/>
    <dgm:cxn modelId="{F31F25FD-BAD7-41D8-8150-F5536FCC2340}" type="presOf" srcId="{2F47B137-FAAF-4818-913A-2C7681A186B3}" destId="{AD7AA7DD-91AE-4AD5-A8BE-E594A632FE6B}" srcOrd="0" destOrd="0" presId="urn:microsoft.com/office/officeart/2016/7/layout/BasicLinearProcessNumbered"/>
    <dgm:cxn modelId="{01FC4939-5FF5-463E-A836-AB80C96DBE15}" type="presParOf" srcId="{4D16514F-7784-49C8-837D-330FB3770599}" destId="{C70C7D53-68CC-492B-9644-DE22EC03ED1B}" srcOrd="0" destOrd="0" presId="urn:microsoft.com/office/officeart/2016/7/layout/BasicLinearProcessNumbered"/>
    <dgm:cxn modelId="{EDA5577D-BEB3-409E-916D-FC6A79A24D3E}" type="presParOf" srcId="{C70C7D53-68CC-492B-9644-DE22EC03ED1B}" destId="{EEE869B7-E8A8-4791-8994-C6DF00DCC6FD}" srcOrd="0" destOrd="0" presId="urn:microsoft.com/office/officeart/2016/7/layout/BasicLinearProcessNumbered"/>
    <dgm:cxn modelId="{2A5F92E9-EFB8-48CB-9811-10E59F273999}" type="presParOf" srcId="{C70C7D53-68CC-492B-9644-DE22EC03ED1B}" destId="{3BF1955C-D629-4187-8597-DC09D04F2638}" srcOrd="1" destOrd="0" presId="urn:microsoft.com/office/officeart/2016/7/layout/BasicLinearProcessNumbered"/>
    <dgm:cxn modelId="{036ADB76-9B2A-4B28-B8EB-3CFA55744B90}" type="presParOf" srcId="{C70C7D53-68CC-492B-9644-DE22EC03ED1B}" destId="{661C1FA2-D429-48D2-A9FA-C5E7BF5BED11}" srcOrd="2" destOrd="0" presId="urn:microsoft.com/office/officeart/2016/7/layout/BasicLinearProcessNumbered"/>
    <dgm:cxn modelId="{1D8D429D-265E-408D-B3EF-66B637446416}" type="presParOf" srcId="{C70C7D53-68CC-492B-9644-DE22EC03ED1B}" destId="{ECA0A4C0-DE8E-4D3B-890E-5BB99A9A43B9}" srcOrd="3" destOrd="0" presId="urn:microsoft.com/office/officeart/2016/7/layout/BasicLinearProcessNumbered"/>
    <dgm:cxn modelId="{B505391D-472B-4B87-80AD-E4BE6FE87398}" type="presParOf" srcId="{4D16514F-7784-49C8-837D-330FB3770599}" destId="{4775C6CF-F57B-4CFD-BB67-49FD021D4A04}" srcOrd="1" destOrd="0" presId="urn:microsoft.com/office/officeart/2016/7/layout/BasicLinearProcessNumbered"/>
    <dgm:cxn modelId="{A14C7928-02C1-493C-9B38-2601B669F66A}" type="presParOf" srcId="{4D16514F-7784-49C8-837D-330FB3770599}" destId="{B9792994-D83A-45D1-B570-EE952CAA400E}" srcOrd="2" destOrd="0" presId="urn:microsoft.com/office/officeart/2016/7/layout/BasicLinearProcessNumbered"/>
    <dgm:cxn modelId="{1C6FA499-557B-4403-8C76-B0D017412411}" type="presParOf" srcId="{B9792994-D83A-45D1-B570-EE952CAA400E}" destId="{AD7AA7DD-91AE-4AD5-A8BE-E594A632FE6B}" srcOrd="0" destOrd="0" presId="urn:microsoft.com/office/officeart/2016/7/layout/BasicLinearProcessNumbered"/>
    <dgm:cxn modelId="{805DBD96-1808-4A55-90D6-652369C65606}" type="presParOf" srcId="{B9792994-D83A-45D1-B570-EE952CAA400E}" destId="{340124AD-598B-4F87-B440-CA799C6BA6F8}" srcOrd="1" destOrd="0" presId="urn:microsoft.com/office/officeart/2016/7/layout/BasicLinearProcessNumbered"/>
    <dgm:cxn modelId="{2B7652AA-CB50-4977-809B-31BCF96A959A}" type="presParOf" srcId="{B9792994-D83A-45D1-B570-EE952CAA400E}" destId="{24EE87FB-A2EB-4A70-A68F-FD18EAFE8A15}" srcOrd="2" destOrd="0" presId="urn:microsoft.com/office/officeart/2016/7/layout/BasicLinearProcessNumbered"/>
    <dgm:cxn modelId="{5707075A-6BE4-4523-9A41-7895E1194BC9}" type="presParOf" srcId="{B9792994-D83A-45D1-B570-EE952CAA400E}" destId="{8710555E-84AB-413C-9B1B-60F86CE9F40C}" srcOrd="3" destOrd="0" presId="urn:microsoft.com/office/officeart/2016/7/layout/BasicLinearProcessNumbered"/>
    <dgm:cxn modelId="{F57502B2-682A-4EA4-B1D7-0F7445D68606}" type="presParOf" srcId="{4D16514F-7784-49C8-837D-330FB3770599}" destId="{422C0C05-35D5-48ED-B5F4-1AAB28306215}" srcOrd="3" destOrd="0" presId="urn:microsoft.com/office/officeart/2016/7/layout/BasicLinearProcessNumbered"/>
    <dgm:cxn modelId="{E084D8AE-C4D5-4B66-BF0D-5B125EE0D770}" type="presParOf" srcId="{4D16514F-7784-49C8-837D-330FB3770599}" destId="{61C3259B-793B-4B8D-AD45-CD5AC1F8F1A7}" srcOrd="4" destOrd="0" presId="urn:microsoft.com/office/officeart/2016/7/layout/BasicLinearProcessNumbered"/>
    <dgm:cxn modelId="{5494F96B-0475-48BA-9F95-F88E77D35D0E}" type="presParOf" srcId="{61C3259B-793B-4B8D-AD45-CD5AC1F8F1A7}" destId="{89D19BA6-6E1E-46E8-9FC5-1391C1FEBA07}" srcOrd="0" destOrd="0" presId="urn:microsoft.com/office/officeart/2016/7/layout/BasicLinearProcessNumbered"/>
    <dgm:cxn modelId="{D25F0250-20D4-43F2-BD84-13E725D2425D}" type="presParOf" srcId="{61C3259B-793B-4B8D-AD45-CD5AC1F8F1A7}" destId="{BC9AC8C6-4CE5-4003-A963-C4488881BD29}" srcOrd="1" destOrd="0" presId="urn:microsoft.com/office/officeart/2016/7/layout/BasicLinearProcessNumbered"/>
    <dgm:cxn modelId="{17239ABA-30CB-4AD1-A674-366D33EE9FD4}" type="presParOf" srcId="{61C3259B-793B-4B8D-AD45-CD5AC1F8F1A7}" destId="{52D09201-A1F2-4213-BE0E-C07D3E6B890B}" srcOrd="2" destOrd="0" presId="urn:microsoft.com/office/officeart/2016/7/layout/BasicLinearProcessNumbered"/>
    <dgm:cxn modelId="{720E8066-AD91-4B9D-903F-DC30CF820DF1}" type="presParOf" srcId="{61C3259B-793B-4B8D-AD45-CD5AC1F8F1A7}" destId="{82B9E814-E940-4426-AFAD-BABF48262195}" srcOrd="3" destOrd="0" presId="urn:microsoft.com/office/officeart/2016/7/layout/BasicLinearProcessNumbered"/>
    <dgm:cxn modelId="{1B5A6B53-E5EF-4DF1-A96F-4EF175B1F5AE}" type="presParOf" srcId="{4D16514F-7784-49C8-837D-330FB3770599}" destId="{3B4A8C55-FE65-43FF-872E-81A22C0EB7A8}" srcOrd="5" destOrd="0" presId="urn:microsoft.com/office/officeart/2016/7/layout/BasicLinearProcessNumbered"/>
    <dgm:cxn modelId="{D9708E90-C236-4A1B-AB1F-678F1B36611B}" type="presParOf" srcId="{4D16514F-7784-49C8-837D-330FB3770599}" destId="{C0FEF47B-C23A-4BB7-BB3F-63D0FCA093C2}" srcOrd="6" destOrd="0" presId="urn:microsoft.com/office/officeart/2016/7/layout/BasicLinearProcessNumbered"/>
    <dgm:cxn modelId="{171C2B2A-1E9D-4D85-8870-EE4F50684F21}" type="presParOf" srcId="{C0FEF47B-C23A-4BB7-BB3F-63D0FCA093C2}" destId="{E650CF33-9188-4EC5-8952-B8FF9E931400}" srcOrd="0" destOrd="0" presId="urn:microsoft.com/office/officeart/2016/7/layout/BasicLinearProcessNumbered"/>
    <dgm:cxn modelId="{832C1EE7-0A66-4D90-B8E3-BFDEA74D3FBC}" type="presParOf" srcId="{C0FEF47B-C23A-4BB7-BB3F-63D0FCA093C2}" destId="{54BB9DC6-3783-405D-B4DE-BACC82B676DB}" srcOrd="1" destOrd="0" presId="urn:microsoft.com/office/officeart/2016/7/layout/BasicLinearProcessNumbered"/>
    <dgm:cxn modelId="{39F0CE22-B4CE-436D-B529-0A5B8F56D996}" type="presParOf" srcId="{C0FEF47B-C23A-4BB7-BB3F-63D0FCA093C2}" destId="{20C01212-8C91-44B1-B02B-7E3C48E65DEA}" srcOrd="2" destOrd="0" presId="urn:microsoft.com/office/officeart/2016/7/layout/BasicLinearProcessNumbered"/>
    <dgm:cxn modelId="{BA57C6A5-DAB3-4048-BC6D-3FD24C67B466}" type="presParOf" srcId="{C0FEF47B-C23A-4BB7-BB3F-63D0FCA093C2}" destId="{109B1F00-C76C-4428-AD2F-BB0456AF8E14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95E69B1-1CDA-4157-A9EB-68D49BC70E7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5C306E6-1AC8-4828-8751-7C68C047715D}">
      <dgm:prSet/>
      <dgm:spPr/>
      <dgm:t>
        <a:bodyPr/>
        <a:lstStyle/>
        <a:p>
          <a:r>
            <a:rPr lang="en-US"/>
            <a:t>Separate treatment planning from treatment actually delivered.</a:t>
          </a:r>
        </a:p>
      </dgm:t>
    </dgm:pt>
    <dgm:pt modelId="{7D98DDEB-E3CF-4D2A-B296-2EB60FB1ACC3}" type="parTrans" cxnId="{15275F89-26A3-4D7F-9452-D5E381076C3E}">
      <dgm:prSet/>
      <dgm:spPr/>
      <dgm:t>
        <a:bodyPr/>
        <a:lstStyle/>
        <a:p>
          <a:endParaRPr lang="en-US"/>
        </a:p>
      </dgm:t>
    </dgm:pt>
    <dgm:pt modelId="{46A8357E-5839-407E-BCE9-FD62D9532FEC}" type="sibTrans" cxnId="{15275F89-26A3-4D7F-9452-D5E381076C3E}">
      <dgm:prSet/>
      <dgm:spPr/>
      <dgm:t>
        <a:bodyPr/>
        <a:lstStyle/>
        <a:p>
          <a:endParaRPr lang="en-US"/>
        </a:p>
      </dgm:t>
    </dgm:pt>
    <dgm:pt modelId="{4967C232-0E60-47FF-95F9-FA967213077A}">
      <dgm:prSet/>
      <dgm:spPr/>
      <dgm:t>
        <a:bodyPr/>
        <a:lstStyle/>
        <a:p>
          <a:r>
            <a:rPr lang="en-US"/>
            <a:t>Track first course of treatment according to the applicable definitions.</a:t>
          </a:r>
        </a:p>
      </dgm:t>
    </dgm:pt>
    <dgm:pt modelId="{0BB24F58-CA12-4B92-B2B1-5D4F9009807E}" type="parTrans" cxnId="{7F96AA9F-D43B-49E4-93B8-4373C0990757}">
      <dgm:prSet/>
      <dgm:spPr/>
      <dgm:t>
        <a:bodyPr/>
        <a:lstStyle/>
        <a:p>
          <a:endParaRPr lang="en-US"/>
        </a:p>
      </dgm:t>
    </dgm:pt>
    <dgm:pt modelId="{6BCBE511-6C71-4BCB-8AA0-1B149617E1AB}" type="sibTrans" cxnId="{7F96AA9F-D43B-49E4-93B8-4373C0990757}">
      <dgm:prSet/>
      <dgm:spPr/>
      <dgm:t>
        <a:bodyPr/>
        <a:lstStyle/>
        <a:p>
          <a:endParaRPr lang="en-US"/>
        </a:p>
      </dgm:t>
    </dgm:pt>
    <dgm:pt modelId="{82C287B8-22FC-4D8C-83A7-91D96CACABE9}">
      <dgm:prSet/>
      <dgm:spPr/>
      <dgm:t>
        <a:bodyPr/>
        <a:lstStyle/>
        <a:p>
          <a:r>
            <a:rPr lang="en-US"/>
            <a:t>Use the appropriate treatment coding references when classification is not obvious.</a:t>
          </a:r>
        </a:p>
      </dgm:t>
    </dgm:pt>
    <dgm:pt modelId="{BB22990A-A029-417E-9CF7-80A072231444}" type="parTrans" cxnId="{8EB63A99-2BB6-43F6-AA4A-CBDA3C9EACCD}">
      <dgm:prSet/>
      <dgm:spPr/>
      <dgm:t>
        <a:bodyPr/>
        <a:lstStyle/>
        <a:p>
          <a:endParaRPr lang="en-US"/>
        </a:p>
      </dgm:t>
    </dgm:pt>
    <dgm:pt modelId="{C62FB0C0-2497-47DF-94BE-7FFB2EC17968}" type="sibTrans" cxnId="{8EB63A99-2BB6-43F6-AA4A-CBDA3C9EACCD}">
      <dgm:prSet/>
      <dgm:spPr/>
      <dgm:t>
        <a:bodyPr/>
        <a:lstStyle/>
        <a:p>
          <a:endParaRPr lang="en-US"/>
        </a:p>
      </dgm:t>
    </dgm:pt>
    <dgm:pt modelId="{7972F249-DA8D-4FE1-9167-8F5E7246A6A4}" type="pres">
      <dgm:prSet presAssocID="{C95E69B1-1CDA-4157-A9EB-68D49BC70E79}" presName="root" presStyleCnt="0">
        <dgm:presLayoutVars>
          <dgm:dir/>
          <dgm:resizeHandles val="exact"/>
        </dgm:presLayoutVars>
      </dgm:prSet>
      <dgm:spPr/>
    </dgm:pt>
    <dgm:pt modelId="{431DFF61-1ECA-4A4A-8BCB-1A39687D4E64}" type="pres">
      <dgm:prSet presAssocID="{A5C306E6-1AC8-4828-8751-7C68C047715D}" presName="compNode" presStyleCnt="0"/>
      <dgm:spPr/>
    </dgm:pt>
    <dgm:pt modelId="{680D91EF-80A5-489B-B88A-4C0BB5A4A905}" type="pres">
      <dgm:prSet presAssocID="{A5C306E6-1AC8-4828-8751-7C68C047715D}" presName="bgRect" presStyleLbl="bgShp" presStyleIdx="0" presStyleCnt="3"/>
      <dgm:spPr/>
    </dgm:pt>
    <dgm:pt modelId="{7FFDBA44-95B4-475B-9905-B03A129C0EEC}" type="pres">
      <dgm:prSet presAssocID="{A5C306E6-1AC8-4828-8751-7C68C047715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V"/>
        </a:ext>
      </dgm:extLst>
    </dgm:pt>
    <dgm:pt modelId="{A19CE2EE-08EC-4058-9D5D-0A1F42767861}" type="pres">
      <dgm:prSet presAssocID="{A5C306E6-1AC8-4828-8751-7C68C047715D}" presName="spaceRect" presStyleCnt="0"/>
      <dgm:spPr/>
    </dgm:pt>
    <dgm:pt modelId="{FE9103F4-B9F6-4ABD-824A-74B5D066F165}" type="pres">
      <dgm:prSet presAssocID="{A5C306E6-1AC8-4828-8751-7C68C047715D}" presName="parTx" presStyleLbl="revTx" presStyleIdx="0" presStyleCnt="3">
        <dgm:presLayoutVars>
          <dgm:chMax val="0"/>
          <dgm:chPref val="0"/>
        </dgm:presLayoutVars>
      </dgm:prSet>
      <dgm:spPr/>
    </dgm:pt>
    <dgm:pt modelId="{F6F26E90-7C3E-4CBC-951E-EB543EB34BCC}" type="pres">
      <dgm:prSet presAssocID="{46A8357E-5839-407E-BCE9-FD62D9532FEC}" presName="sibTrans" presStyleCnt="0"/>
      <dgm:spPr/>
    </dgm:pt>
    <dgm:pt modelId="{A1EBB981-61F1-4ACD-825A-444C5C2FC10F}" type="pres">
      <dgm:prSet presAssocID="{4967C232-0E60-47FF-95F9-FA967213077A}" presName="compNode" presStyleCnt="0"/>
      <dgm:spPr/>
    </dgm:pt>
    <dgm:pt modelId="{15880D35-35FA-4785-B44C-2241B2DD5888}" type="pres">
      <dgm:prSet presAssocID="{4967C232-0E60-47FF-95F9-FA967213077A}" presName="bgRect" presStyleLbl="bgShp" presStyleIdx="1" presStyleCnt="3"/>
      <dgm:spPr/>
    </dgm:pt>
    <dgm:pt modelId="{CE10C0BF-A160-48DB-ACF4-7E7675675D1C}" type="pres">
      <dgm:prSet presAssocID="{4967C232-0E60-47FF-95F9-FA967213077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E36045F4-B6BD-4D86-BCAB-4FB30E98B1DB}" type="pres">
      <dgm:prSet presAssocID="{4967C232-0E60-47FF-95F9-FA967213077A}" presName="spaceRect" presStyleCnt="0"/>
      <dgm:spPr/>
    </dgm:pt>
    <dgm:pt modelId="{297A4EC3-AF15-4F7A-B7F5-255DBF5DD56D}" type="pres">
      <dgm:prSet presAssocID="{4967C232-0E60-47FF-95F9-FA967213077A}" presName="parTx" presStyleLbl="revTx" presStyleIdx="1" presStyleCnt="3">
        <dgm:presLayoutVars>
          <dgm:chMax val="0"/>
          <dgm:chPref val="0"/>
        </dgm:presLayoutVars>
      </dgm:prSet>
      <dgm:spPr/>
    </dgm:pt>
    <dgm:pt modelId="{91126FB5-B197-4BE9-B1C0-5A9CA219CEEC}" type="pres">
      <dgm:prSet presAssocID="{6BCBE511-6C71-4BCB-8AA0-1B149617E1AB}" presName="sibTrans" presStyleCnt="0"/>
      <dgm:spPr/>
    </dgm:pt>
    <dgm:pt modelId="{043CCBA1-419A-482C-AEF6-0F271842B028}" type="pres">
      <dgm:prSet presAssocID="{82C287B8-22FC-4D8C-83A7-91D96CACABE9}" presName="compNode" presStyleCnt="0"/>
      <dgm:spPr/>
    </dgm:pt>
    <dgm:pt modelId="{A79420D8-DE7D-42A8-AA55-8A6FB68485CF}" type="pres">
      <dgm:prSet presAssocID="{82C287B8-22FC-4D8C-83A7-91D96CACABE9}" presName="bgRect" presStyleLbl="bgShp" presStyleIdx="2" presStyleCnt="3"/>
      <dgm:spPr/>
    </dgm:pt>
    <dgm:pt modelId="{9A9FF792-B169-47C6-9B2B-A72262BFE8D3}" type="pres">
      <dgm:prSet presAssocID="{82C287B8-22FC-4D8C-83A7-91D96CACABE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A2C5D6FB-EB41-4152-A67D-81A20EF45166}" type="pres">
      <dgm:prSet presAssocID="{82C287B8-22FC-4D8C-83A7-91D96CACABE9}" presName="spaceRect" presStyleCnt="0"/>
      <dgm:spPr/>
    </dgm:pt>
    <dgm:pt modelId="{0F586E08-39E6-4690-88C0-4E52ADEA69D2}" type="pres">
      <dgm:prSet presAssocID="{82C287B8-22FC-4D8C-83A7-91D96CACABE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AC67211-6860-4A9F-870C-088815018344}" type="presOf" srcId="{82C287B8-22FC-4D8C-83A7-91D96CACABE9}" destId="{0F586E08-39E6-4690-88C0-4E52ADEA69D2}" srcOrd="0" destOrd="0" presId="urn:microsoft.com/office/officeart/2018/2/layout/IconVerticalSolidList"/>
    <dgm:cxn modelId="{E4F5BA67-590F-4D69-BF9A-835B264968FB}" type="presOf" srcId="{4967C232-0E60-47FF-95F9-FA967213077A}" destId="{297A4EC3-AF15-4F7A-B7F5-255DBF5DD56D}" srcOrd="0" destOrd="0" presId="urn:microsoft.com/office/officeart/2018/2/layout/IconVerticalSolidList"/>
    <dgm:cxn modelId="{D39ED554-07B3-43E0-93C8-7E9BFAB305A4}" type="presOf" srcId="{C95E69B1-1CDA-4157-A9EB-68D49BC70E79}" destId="{7972F249-DA8D-4FE1-9167-8F5E7246A6A4}" srcOrd="0" destOrd="0" presId="urn:microsoft.com/office/officeart/2018/2/layout/IconVerticalSolidList"/>
    <dgm:cxn modelId="{15275F89-26A3-4D7F-9452-D5E381076C3E}" srcId="{C95E69B1-1CDA-4157-A9EB-68D49BC70E79}" destId="{A5C306E6-1AC8-4828-8751-7C68C047715D}" srcOrd="0" destOrd="0" parTransId="{7D98DDEB-E3CF-4D2A-B296-2EB60FB1ACC3}" sibTransId="{46A8357E-5839-407E-BCE9-FD62D9532FEC}"/>
    <dgm:cxn modelId="{8EB63A99-2BB6-43F6-AA4A-CBDA3C9EACCD}" srcId="{C95E69B1-1CDA-4157-A9EB-68D49BC70E79}" destId="{82C287B8-22FC-4D8C-83A7-91D96CACABE9}" srcOrd="2" destOrd="0" parTransId="{BB22990A-A029-417E-9CF7-80A072231444}" sibTransId="{C62FB0C0-2497-47DF-94BE-7FFB2EC17968}"/>
    <dgm:cxn modelId="{7F96AA9F-D43B-49E4-93B8-4373C0990757}" srcId="{C95E69B1-1CDA-4157-A9EB-68D49BC70E79}" destId="{4967C232-0E60-47FF-95F9-FA967213077A}" srcOrd="1" destOrd="0" parTransId="{0BB24F58-CA12-4B92-B2B1-5D4F9009807E}" sibTransId="{6BCBE511-6C71-4BCB-8AA0-1B149617E1AB}"/>
    <dgm:cxn modelId="{216927BB-4367-4E4F-ADAF-0B0EDF703AE8}" type="presOf" srcId="{A5C306E6-1AC8-4828-8751-7C68C047715D}" destId="{FE9103F4-B9F6-4ABD-824A-74B5D066F165}" srcOrd="0" destOrd="0" presId="urn:microsoft.com/office/officeart/2018/2/layout/IconVerticalSolidList"/>
    <dgm:cxn modelId="{44A51896-E45B-4905-814E-F0612BDEEEA6}" type="presParOf" srcId="{7972F249-DA8D-4FE1-9167-8F5E7246A6A4}" destId="{431DFF61-1ECA-4A4A-8BCB-1A39687D4E64}" srcOrd="0" destOrd="0" presId="urn:microsoft.com/office/officeart/2018/2/layout/IconVerticalSolidList"/>
    <dgm:cxn modelId="{DCDA97CD-08C9-4C91-BCBD-A444C3C0A848}" type="presParOf" srcId="{431DFF61-1ECA-4A4A-8BCB-1A39687D4E64}" destId="{680D91EF-80A5-489B-B88A-4C0BB5A4A905}" srcOrd="0" destOrd="0" presId="urn:microsoft.com/office/officeart/2018/2/layout/IconVerticalSolidList"/>
    <dgm:cxn modelId="{BC8CC971-B955-41C5-B245-0B93B1CDA134}" type="presParOf" srcId="{431DFF61-1ECA-4A4A-8BCB-1A39687D4E64}" destId="{7FFDBA44-95B4-475B-9905-B03A129C0EEC}" srcOrd="1" destOrd="0" presId="urn:microsoft.com/office/officeart/2018/2/layout/IconVerticalSolidList"/>
    <dgm:cxn modelId="{55CEDB19-79E7-4FEE-ABF8-8301FCC038BE}" type="presParOf" srcId="{431DFF61-1ECA-4A4A-8BCB-1A39687D4E64}" destId="{A19CE2EE-08EC-4058-9D5D-0A1F42767861}" srcOrd="2" destOrd="0" presId="urn:microsoft.com/office/officeart/2018/2/layout/IconVerticalSolidList"/>
    <dgm:cxn modelId="{E682BBE7-BC53-4C97-BA2C-24F1D8E63AF4}" type="presParOf" srcId="{431DFF61-1ECA-4A4A-8BCB-1A39687D4E64}" destId="{FE9103F4-B9F6-4ABD-824A-74B5D066F165}" srcOrd="3" destOrd="0" presId="urn:microsoft.com/office/officeart/2018/2/layout/IconVerticalSolidList"/>
    <dgm:cxn modelId="{E99FF6D3-F91D-4ECB-8F2B-8816A792A3AF}" type="presParOf" srcId="{7972F249-DA8D-4FE1-9167-8F5E7246A6A4}" destId="{F6F26E90-7C3E-4CBC-951E-EB543EB34BCC}" srcOrd="1" destOrd="0" presId="urn:microsoft.com/office/officeart/2018/2/layout/IconVerticalSolidList"/>
    <dgm:cxn modelId="{EE586A0E-C497-42BD-9C0B-63A59187A9CA}" type="presParOf" srcId="{7972F249-DA8D-4FE1-9167-8F5E7246A6A4}" destId="{A1EBB981-61F1-4ACD-825A-444C5C2FC10F}" srcOrd="2" destOrd="0" presId="urn:microsoft.com/office/officeart/2018/2/layout/IconVerticalSolidList"/>
    <dgm:cxn modelId="{54641D08-FCE8-4ABF-A7A1-2A7F4C513DA0}" type="presParOf" srcId="{A1EBB981-61F1-4ACD-825A-444C5C2FC10F}" destId="{15880D35-35FA-4785-B44C-2241B2DD5888}" srcOrd="0" destOrd="0" presId="urn:microsoft.com/office/officeart/2018/2/layout/IconVerticalSolidList"/>
    <dgm:cxn modelId="{E4D52A2B-9D0E-4482-83E9-2B32E1C13F65}" type="presParOf" srcId="{A1EBB981-61F1-4ACD-825A-444C5C2FC10F}" destId="{CE10C0BF-A160-48DB-ACF4-7E7675675D1C}" srcOrd="1" destOrd="0" presId="urn:microsoft.com/office/officeart/2018/2/layout/IconVerticalSolidList"/>
    <dgm:cxn modelId="{A0D995B2-2599-4B35-8D4F-5578E848F00E}" type="presParOf" srcId="{A1EBB981-61F1-4ACD-825A-444C5C2FC10F}" destId="{E36045F4-B6BD-4D86-BCAB-4FB30E98B1DB}" srcOrd="2" destOrd="0" presId="urn:microsoft.com/office/officeart/2018/2/layout/IconVerticalSolidList"/>
    <dgm:cxn modelId="{B79E3FB3-6EC6-4E85-8CBC-4AF2304B03BC}" type="presParOf" srcId="{A1EBB981-61F1-4ACD-825A-444C5C2FC10F}" destId="{297A4EC3-AF15-4F7A-B7F5-255DBF5DD56D}" srcOrd="3" destOrd="0" presId="urn:microsoft.com/office/officeart/2018/2/layout/IconVerticalSolidList"/>
    <dgm:cxn modelId="{3B73619B-DF00-470D-9D43-0A180AB7CC09}" type="presParOf" srcId="{7972F249-DA8D-4FE1-9167-8F5E7246A6A4}" destId="{91126FB5-B197-4BE9-B1C0-5A9CA219CEEC}" srcOrd="3" destOrd="0" presId="urn:microsoft.com/office/officeart/2018/2/layout/IconVerticalSolidList"/>
    <dgm:cxn modelId="{2AAF39D9-A21F-44FE-98F2-D13B7E96A1D1}" type="presParOf" srcId="{7972F249-DA8D-4FE1-9167-8F5E7246A6A4}" destId="{043CCBA1-419A-482C-AEF6-0F271842B028}" srcOrd="4" destOrd="0" presId="urn:microsoft.com/office/officeart/2018/2/layout/IconVerticalSolidList"/>
    <dgm:cxn modelId="{67E36CD6-2472-4FAF-99A3-379656A593F4}" type="presParOf" srcId="{043CCBA1-419A-482C-AEF6-0F271842B028}" destId="{A79420D8-DE7D-42A8-AA55-8A6FB68485CF}" srcOrd="0" destOrd="0" presId="urn:microsoft.com/office/officeart/2018/2/layout/IconVerticalSolidList"/>
    <dgm:cxn modelId="{5144EBA9-9B15-4E61-8E28-EF56072FBA85}" type="presParOf" srcId="{043CCBA1-419A-482C-AEF6-0F271842B028}" destId="{9A9FF792-B169-47C6-9B2B-A72262BFE8D3}" srcOrd="1" destOrd="0" presId="urn:microsoft.com/office/officeart/2018/2/layout/IconVerticalSolidList"/>
    <dgm:cxn modelId="{D0906207-D48C-43F0-B4DF-705B3BCF4715}" type="presParOf" srcId="{043CCBA1-419A-482C-AEF6-0F271842B028}" destId="{A2C5D6FB-EB41-4152-A67D-81A20EF45166}" srcOrd="2" destOrd="0" presId="urn:microsoft.com/office/officeart/2018/2/layout/IconVerticalSolidList"/>
    <dgm:cxn modelId="{DA91ED9F-E1A0-4691-B84B-618AEFB18EC3}" type="presParOf" srcId="{043CCBA1-419A-482C-AEF6-0F271842B028}" destId="{0F586E08-39E6-4690-88C0-4E52ADEA69D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4D8943-9ED9-4A9D-8B78-6B6C3A326416}">
      <dsp:nvSpPr>
        <dsp:cNvPr id="0" name=""/>
        <dsp:cNvSpPr/>
      </dsp:nvSpPr>
      <dsp:spPr>
        <a:xfrm>
          <a:off x="0" y="114185"/>
          <a:ext cx="6900512" cy="8342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STORE → CoC registry data collection requirements</a:t>
          </a:r>
        </a:p>
      </dsp:txBody>
      <dsp:txXfrm>
        <a:off x="40724" y="154909"/>
        <a:ext cx="6819064" cy="752780"/>
      </dsp:txXfrm>
    </dsp:sp>
    <dsp:sp modelId="{3FC61194-2A31-4BB5-A80D-168443924B0E}">
      <dsp:nvSpPr>
        <dsp:cNvPr id="0" name=""/>
        <dsp:cNvSpPr/>
      </dsp:nvSpPr>
      <dsp:spPr>
        <a:xfrm>
          <a:off x="0" y="1008893"/>
          <a:ext cx="6900512" cy="834228"/>
        </a:xfrm>
        <a:prstGeom prst="round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Solid Tumor Rules → primary site and histology for solid tumors</a:t>
          </a:r>
        </a:p>
      </dsp:txBody>
      <dsp:txXfrm>
        <a:off x="40724" y="1049617"/>
        <a:ext cx="6819064" cy="752780"/>
      </dsp:txXfrm>
    </dsp:sp>
    <dsp:sp modelId="{0962ED5F-AE2F-4C42-92DD-286D04AFB25C}">
      <dsp:nvSpPr>
        <dsp:cNvPr id="0" name=""/>
        <dsp:cNvSpPr/>
      </dsp:nvSpPr>
      <dsp:spPr>
        <a:xfrm>
          <a:off x="0" y="1903602"/>
          <a:ext cx="6900512" cy="834228"/>
        </a:xfrm>
        <a:prstGeom prst="round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Hematopoietic resources → hematopoietic/lymphoid site &amp; histology</a:t>
          </a:r>
        </a:p>
      </dsp:txBody>
      <dsp:txXfrm>
        <a:off x="40724" y="1944326"/>
        <a:ext cx="6819064" cy="752780"/>
      </dsp:txXfrm>
    </dsp:sp>
    <dsp:sp modelId="{F6B08139-43BF-4BF6-8BA5-1B535FC7E513}">
      <dsp:nvSpPr>
        <dsp:cNvPr id="0" name=""/>
        <dsp:cNvSpPr/>
      </dsp:nvSpPr>
      <dsp:spPr>
        <a:xfrm>
          <a:off x="0" y="2798310"/>
          <a:ext cx="6900512" cy="834228"/>
        </a:xfrm>
        <a:prstGeom prst="round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AJCC → AJCC TNM/prognostic staging</a:t>
          </a:r>
        </a:p>
      </dsp:txBody>
      <dsp:txXfrm>
        <a:off x="40724" y="2839034"/>
        <a:ext cx="6819064" cy="752780"/>
      </dsp:txXfrm>
    </dsp:sp>
    <dsp:sp modelId="{F04B7C93-12B9-4A50-99D6-A7F8A1773677}">
      <dsp:nvSpPr>
        <dsp:cNvPr id="0" name=""/>
        <dsp:cNvSpPr/>
      </dsp:nvSpPr>
      <dsp:spPr>
        <a:xfrm>
          <a:off x="0" y="3693018"/>
          <a:ext cx="6900512" cy="834228"/>
        </a:xfrm>
        <a:prstGeom prst="round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SEER resources → surveillance coding/staging and related guidance</a:t>
          </a:r>
        </a:p>
      </dsp:txBody>
      <dsp:txXfrm>
        <a:off x="40724" y="3733742"/>
        <a:ext cx="6819064" cy="752780"/>
      </dsp:txXfrm>
    </dsp:sp>
    <dsp:sp modelId="{E9DDBBC2-60C8-43D8-A860-0E0A8D9E7A3A}">
      <dsp:nvSpPr>
        <dsp:cNvPr id="0" name=""/>
        <dsp:cNvSpPr/>
      </dsp:nvSpPr>
      <dsp:spPr>
        <a:xfrm>
          <a:off x="0" y="4587727"/>
          <a:ext cx="6900512" cy="834228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SEER*Rx → systemic agent classification</a:t>
          </a:r>
        </a:p>
      </dsp:txBody>
      <dsp:txXfrm>
        <a:off x="40724" y="4628451"/>
        <a:ext cx="6819064" cy="75278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DCF32-B0E7-4D5C-8AF9-98588FBBFC12}">
      <dsp:nvSpPr>
        <dsp:cNvPr id="0" name=""/>
        <dsp:cNvSpPr/>
      </dsp:nvSpPr>
      <dsp:spPr>
        <a:xfrm>
          <a:off x="973190" y="785492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870466-AF58-464F-9BBD-F20502ED3996}">
      <dsp:nvSpPr>
        <dsp:cNvPr id="0" name=""/>
        <dsp:cNvSpPr/>
      </dsp:nvSpPr>
      <dsp:spPr>
        <a:xfrm>
          <a:off x="1242597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D1DF61-8C0B-4548-9288-A398922F083A}">
      <dsp:nvSpPr>
        <dsp:cNvPr id="0" name=""/>
        <dsp:cNvSpPr/>
      </dsp:nvSpPr>
      <dsp:spPr>
        <a:xfrm>
          <a:off x="569079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Search the exact data item name when possible.</a:t>
          </a:r>
        </a:p>
      </dsp:txBody>
      <dsp:txXfrm>
        <a:off x="569079" y="2443382"/>
        <a:ext cx="2072362" cy="720000"/>
      </dsp:txXfrm>
    </dsp:sp>
    <dsp:sp modelId="{17DB4A19-6862-4C08-915B-ABFA4645559C}">
      <dsp:nvSpPr>
        <dsp:cNvPr id="0" name=""/>
        <dsp:cNvSpPr/>
      </dsp:nvSpPr>
      <dsp:spPr>
        <a:xfrm>
          <a:off x="3408216" y="785492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7D67CE-B157-433A-9A3B-69D737881DF3}">
      <dsp:nvSpPr>
        <dsp:cNvPr id="0" name=""/>
        <dsp:cNvSpPr/>
      </dsp:nvSpPr>
      <dsp:spPr>
        <a:xfrm>
          <a:off x="3677623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B88289-D931-4705-B8C4-4AE8C80ADDBB}">
      <dsp:nvSpPr>
        <dsp:cNvPr id="0" name=""/>
        <dsp:cNvSpPr/>
      </dsp:nvSpPr>
      <dsp:spPr>
        <a:xfrm>
          <a:off x="3004105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Search a distinctive phrase from the definition.</a:t>
          </a:r>
        </a:p>
      </dsp:txBody>
      <dsp:txXfrm>
        <a:off x="3004105" y="2443382"/>
        <a:ext cx="2072362" cy="720000"/>
      </dsp:txXfrm>
    </dsp:sp>
    <dsp:sp modelId="{DF3624AC-0EEC-4100-8552-59CA6396685E}">
      <dsp:nvSpPr>
        <dsp:cNvPr id="0" name=""/>
        <dsp:cNvSpPr/>
      </dsp:nvSpPr>
      <dsp:spPr>
        <a:xfrm>
          <a:off x="5843242" y="785492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C16B3F-D15D-4DAC-9AE4-A957B0C1F915}">
      <dsp:nvSpPr>
        <dsp:cNvPr id="0" name=""/>
        <dsp:cNvSpPr/>
      </dsp:nvSpPr>
      <dsp:spPr>
        <a:xfrm>
          <a:off x="6112649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635BD8-F3D7-4A70-8497-5E17B2BA24C8}">
      <dsp:nvSpPr>
        <dsp:cNvPr id="0" name=""/>
        <dsp:cNvSpPr/>
      </dsp:nvSpPr>
      <dsp:spPr>
        <a:xfrm>
          <a:off x="5439131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If you find a code, keep reading around it.</a:t>
          </a:r>
        </a:p>
      </dsp:txBody>
      <dsp:txXfrm>
        <a:off x="5439131" y="2443382"/>
        <a:ext cx="2072362" cy="720000"/>
      </dsp:txXfrm>
    </dsp:sp>
    <dsp:sp modelId="{49C18CE6-D904-4E33-A654-3569AAEC78D0}">
      <dsp:nvSpPr>
        <dsp:cNvPr id="0" name=""/>
        <dsp:cNvSpPr/>
      </dsp:nvSpPr>
      <dsp:spPr>
        <a:xfrm>
          <a:off x="8278268" y="785492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722964-8775-406A-9302-3C0794C6D083}">
      <dsp:nvSpPr>
        <dsp:cNvPr id="0" name=""/>
        <dsp:cNvSpPr/>
      </dsp:nvSpPr>
      <dsp:spPr>
        <a:xfrm>
          <a:off x="8547675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55BAC1-67B5-4FBB-94B6-6F5A1EB349BE}">
      <dsp:nvSpPr>
        <dsp:cNvPr id="0" name=""/>
        <dsp:cNvSpPr/>
      </dsp:nvSpPr>
      <dsp:spPr>
        <a:xfrm>
          <a:off x="7874157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Check appendices and related resources when referenced.</a:t>
          </a:r>
        </a:p>
      </dsp:txBody>
      <dsp:txXfrm>
        <a:off x="7874157" y="2443382"/>
        <a:ext cx="2072362" cy="7200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E26DF-2FE5-4677-88C5-ACD7039987E9}">
      <dsp:nvSpPr>
        <dsp:cNvPr id="0" name=""/>
        <dsp:cNvSpPr/>
      </dsp:nvSpPr>
      <dsp:spPr>
        <a:xfrm>
          <a:off x="679050" y="376937"/>
          <a:ext cx="1887187" cy="18871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461F46-1DF1-494E-93EB-E33E20E50178}">
      <dsp:nvSpPr>
        <dsp:cNvPr id="0" name=""/>
        <dsp:cNvSpPr/>
      </dsp:nvSpPr>
      <dsp:spPr>
        <a:xfrm>
          <a:off x="1081237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96024D-A8F0-47F5-BA17-170A87904B72}">
      <dsp:nvSpPr>
        <dsp:cNvPr id="0" name=""/>
        <dsp:cNvSpPr/>
      </dsp:nvSpPr>
      <dsp:spPr>
        <a:xfrm>
          <a:off x="75768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Never stop at the first search hit.</a:t>
          </a:r>
        </a:p>
      </dsp:txBody>
      <dsp:txXfrm>
        <a:off x="75768" y="2851938"/>
        <a:ext cx="3093750" cy="720000"/>
      </dsp:txXfrm>
    </dsp:sp>
    <dsp:sp modelId="{9B97A0E0-8F89-4F90-86AD-C08CA25012A7}">
      <dsp:nvSpPr>
        <dsp:cNvPr id="0" name=""/>
        <dsp:cNvSpPr/>
      </dsp:nvSpPr>
      <dsp:spPr>
        <a:xfrm>
          <a:off x="4314206" y="376937"/>
          <a:ext cx="1887187" cy="18871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7DFD67-2550-4B47-8FD0-03AC9A47BB1A}">
      <dsp:nvSpPr>
        <dsp:cNvPr id="0" name=""/>
        <dsp:cNvSpPr/>
      </dsp:nvSpPr>
      <dsp:spPr>
        <a:xfrm>
          <a:off x="4716393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051E6E-7309-4176-8696-E16276E55D62}">
      <dsp:nvSpPr>
        <dsp:cNvPr id="0" name=""/>
        <dsp:cNvSpPr/>
      </dsp:nvSpPr>
      <dsp:spPr>
        <a:xfrm>
          <a:off x="3710925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Read the definition, instructions, notes, exceptions, and related references.</a:t>
          </a:r>
        </a:p>
      </dsp:txBody>
      <dsp:txXfrm>
        <a:off x="3710925" y="2851938"/>
        <a:ext cx="3093750" cy="720000"/>
      </dsp:txXfrm>
    </dsp:sp>
    <dsp:sp modelId="{C75166F3-B899-4209-817F-339D6183A042}">
      <dsp:nvSpPr>
        <dsp:cNvPr id="0" name=""/>
        <dsp:cNvSpPr/>
      </dsp:nvSpPr>
      <dsp:spPr>
        <a:xfrm>
          <a:off x="7949362" y="376937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83890F-AE5E-47E9-B588-E910E27E8E55}">
      <dsp:nvSpPr>
        <dsp:cNvPr id="0" name=""/>
        <dsp:cNvSpPr/>
      </dsp:nvSpPr>
      <dsp:spPr>
        <a:xfrm>
          <a:off x="8351550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4672B-9EBA-4F43-9F56-A7EFA1761485}">
      <dsp:nvSpPr>
        <dsp:cNvPr id="0" name=""/>
        <dsp:cNvSpPr/>
      </dsp:nvSpPr>
      <dsp:spPr>
        <a:xfrm>
          <a:off x="7346081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Then validate against the clinical record.</a:t>
          </a:r>
        </a:p>
      </dsp:txBody>
      <dsp:txXfrm>
        <a:off x="7346081" y="2851938"/>
        <a:ext cx="3093750" cy="720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F2230-202D-4F8E-814D-95491523AC03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7BD256-C90D-4844-B21C-69E68ABF12B0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67-year-old with colon mass.</a:t>
          </a:r>
        </a:p>
      </dsp:txBody>
      <dsp:txXfrm>
        <a:off x="0" y="0"/>
        <a:ext cx="6900512" cy="1384035"/>
      </dsp:txXfrm>
    </dsp:sp>
    <dsp:sp modelId="{1CFC63ED-C53D-48EF-9F7C-F8A753EE18D3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2CD53-132D-489B-BB94-37E6C5371638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Resection performed; regional nodes examined.</a:t>
          </a:r>
        </a:p>
      </dsp:txBody>
      <dsp:txXfrm>
        <a:off x="0" y="1384035"/>
        <a:ext cx="6900512" cy="1384035"/>
      </dsp:txXfrm>
    </dsp:sp>
    <dsp:sp modelId="{4B3F12E9-2D3F-4E43-ADE3-545185E70C68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1E6326-FB3E-4248-B62E-A4E43827D832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Pathology provides tumor extent and nodal status.</a:t>
          </a:r>
        </a:p>
      </dsp:txBody>
      <dsp:txXfrm>
        <a:off x="0" y="2768070"/>
        <a:ext cx="6900512" cy="1384035"/>
      </dsp:txXfrm>
    </dsp:sp>
    <dsp:sp modelId="{C875EB98-D437-4A27-9332-A6BD51685DEA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395A2E-543C-43F9-9121-50C946902CE7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Task: separate site/histology, staging, surgery, and STORE data questions.</a:t>
          </a:r>
        </a:p>
      </dsp:txBody>
      <dsp:txXfrm>
        <a:off x="0" y="4152105"/>
        <a:ext cx="6900512" cy="138403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35CBF5-A72D-46E2-817B-043E728337FB}">
      <dsp:nvSpPr>
        <dsp:cNvPr id="0" name=""/>
        <dsp:cNvSpPr/>
      </dsp:nvSpPr>
      <dsp:spPr>
        <a:xfrm>
          <a:off x="0" y="13575"/>
          <a:ext cx="6900512" cy="17748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58-year-old with lymphoid malignancy.</a:t>
          </a:r>
        </a:p>
      </dsp:txBody>
      <dsp:txXfrm>
        <a:off x="86643" y="100218"/>
        <a:ext cx="6727226" cy="1601604"/>
      </dsp:txXfrm>
    </dsp:sp>
    <dsp:sp modelId="{6F37CAA4-FF11-4EA7-BB6E-377357AE260D}">
      <dsp:nvSpPr>
        <dsp:cNvPr id="0" name=""/>
        <dsp:cNvSpPr/>
      </dsp:nvSpPr>
      <dsp:spPr>
        <a:xfrm>
          <a:off x="0" y="1880625"/>
          <a:ext cx="6900512" cy="177489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Task: identify why hematopoietic/lymphoid resources are needed.</a:t>
          </a:r>
        </a:p>
      </dsp:txBody>
      <dsp:txXfrm>
        <a:off x="86643" y="1967268"/>
        <a:ext cx="6727226" cy="1601604"/>
      </dsp:txXfrm>
    </dsp:sp>
    <dsp:sp modelId="{9BDD7261-858E-48FA-B064-6A1647F3C6DB}">
      <dsp:nvSpPr>
        <dsp:cNvPr id="0" name=""/>
        <dsp:cNvSpPr/>
      </dsp:nvSpPr>
      <dsp:spPr>
        <a:xfrm>
          <a:off x="0" y="3747675"/>
          <a:ext cx="6900512" cy="177489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Do not apply solid-tumor assumptions to hematopoietic cases.</a:t>
          </a:r>
        </a:p>
      </dsp:txBody>
      <dsp:txXfrm>
        <a:off x="86643" y="3834318"/>
        <a:ext cx="6727226" cy="160160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77F3E-29E9-408A-B889-F4E690DC291E}">
      <dsp:nvSpPr>
        <dsp:cNvPr id="0" name=""/>
        <dsp:cNvSpPr/>
      </dsp:nvSpPr>
      <dsp:spPr>
        <a:xfrm>
          <a:off x="604181" y="339273"/>
          <a:ext cx="4769703" cy="4769703"/>
        </a:xfrm>
        <a:prstGeom prst="pie">
          <a:avLst>
            <a:gd name="adj1" fmla="val 16200000"/>
            <a:gd name="adj2" fmla="val 2052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“What is the primary site?”</a:t>
          </a:r>
        </a:p>
      </dsp:txBody>
      <dsp:txXfrm>
        <a:off x="3049222" y="1051890"/>
        <a:ext cx="1618292" cy="1107252"/>
      </dsp:txXfrm>
    </dsp:sp>
    <dsp:sp modelId="{6C974640-7615-43ED-8721-4E53D17E8B93}">
      <dsp:nvSpPr>
        <dsp:cNvPr id="0" name=""/>
        <dsp:cNvSpPr/>
      </dsp:nvSpPr>
      <dsp:spPr>
        <a:xfrm>
          <a:off x="437242" y="569241"/>
          <a:ext cx="4769703" cy="4769703"/>
        </a:xfrm>
        <a:prstGeom prst="pie">
          <a:avLst>
            <a:gd name="adj1" fmla="val 20520000"/>
            <a:gd name="adj2" fmla="val 324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“What is the AJCC stage?”</a:t>
          </a:r>
        </a:p>
      </dsp:txBody>
      <dsp:txXfrm>
        <a:off x="3554584" y="2726964"/>
        <a:ext cx="1419554" cy="1198104"/>
      </dsp:txXfrm>
    </dsp:sp>
    <dsp:sp modelId="{D2D3A48E-BF11-4503-B987-520D66146BE6}">
      <dsp:nvSpPr>
        <dsp:cNvPr id="0" name=""/>
        <dsp:cNvSpPr/>
      </dsp:nvSpPr>
      <dsp:spPr>
        <a:xfrm>
          <a:off x="437242" y="569241"/>
          <a:ext cx="4769703" cy="4769703"/>
        </a:xfrm>
        <a:prstGeom prst="pie">
          <a:avLst>
            <a:gd name="adj1" fmla="val 3240000"/>
            <a:gd name="adj2" fmla="val 756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“Is this field required for CoC reporting?”</a:t>
          </a:r>
        </a:p>
      </dsp:txBody>
      <dsp:txXfrm>
        <a:off x="1970361" y="4146519"/>
        <a:ext cx="1703465" cy="1022079"/>
      </dsp:txXfrm>
    </dsp:sp>
    <dsp:sp modelId="{184F4F26-2385-4DAD-85B8-51BDD2330970}">
      <dsp:nvSpPr>
        <dsp:cNvPr id="0" name=""/>
        <dsp:cNvSpPr/>
      </dsp:nvSpPr>
      <dsp:spPr>
        <a:xfrm>
          <a:off x="437242" y="569241"/>
          <a:ext cx="4769703" cy="4769703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“How is this systemic drug classified?”</a:t>
          </a:r>
        </a:p>
      </dsp:txBody>
      <dsp:txXfrm>
        <a:off x="664370" y="2726964"/>
        <a:ext cx="1419554" cy="1198104"/>
      </dsp:txXfrm>
    </dsp:sp>
    <dsp:sp modelId="{32EDC42B-58D0-4454-8E0A-8A320333D1AA}">
      <dsp:nvSpPr>
        <dsp:cNvPr id="0" name=""/>
        <dsp:cNvSpPr/>
      </dsp:nvSpPr>
      <dsp:spPr>
        <a:xfrm>
          <a:off x="437242" y="569241"/>
          <a:ext cx="4769703" cy="4769703"/>
        </a:xfrm>
        <a:prstGeom prst="pie">
          <a:avLst>
            <a:gd name="adj1" fmla="val 11880000"/>
            <a:gd name="adj2" fmla="val 1620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“What histology is coded for these multiple tumors?”</a:t>
          </a:r>
        </a:p>
      </dsp:txBody>
      <dsp:txXfrm>
        <a:off x="1132824" y="1296053"/>
        <a:ext cx="1618292" cy="110725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81EA1-2D0D-45C3-8745-A920FC18F651}">
      <dsp:nvSpPr>
        <dsp:cNvPr id="0" name=""/>
        <dsp:cNvSpPr/>
      </dsp:nvSpPr>
      <dsp:spPr>
        <a:xfrm>
          <a:off x="0" y="0"/>
          <a:ext cx="8331708" cy="6720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For every selected code/value, ask:</a:t>
          </a:r>
        </a:p>
      </dsp:txBody>
      <dsp:txXfrm>
        <a:off x="19685" y="19685"/>
        <a:ext cx="7527842" cy="632713"/>
      </dsp:txXfrm>
    </dsp:sp>
    <dsp:sp modelId="{9D3A8BD1-82D9-4EA9-9F8B-C67F68AA7E38}">
      <dsp:nvSpPr>
        <dsp:cNvPr id="0" name=""/>
        <dsp:cNvSpPr/>
      </dsp:nvSpPr>
      <dsp:spPr>
        <a:xfrm>
          <a:off x="622173" y="765428"/>
          <a:ext cx="8331708" cy="67208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Where is the supporting documentation?</a:t>
          </a:r>
        </a:p>
      </dsp:txBody>
      <dsp:txXfrm>
        <a:off x="641858" y="785113"/>
        <a:ext cx="7233310" cy="632713"/>
      </dsp:txXfrm>
    </dsp:sp>
    <dsp:sp modelId="{6E1A3EB6-0F39-451F-8BD8-80E439126C2C}">
      <dsp:nvSpPr>
        <dsp:cNvPr id="0" name=""/>
        <dsp:cNvSpPr/>
      </dsp:nvSpPr>
      <dsp:spPr>
        <a:xfrm>
          <a:off x="1244346" y="1530857"/>
          <a:ext cx="8331708" cy="67208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Is it explicit or inferred?</a:t>
          </a:r>
        </a:p>
      </dsp:txBody>
      <dsp:txXfrm>
        <a:off x="1264031" y="1550542"/>
        <a:ext cx="7233310" cy="632713"/>
      </dsp:txXfrm>
    </dsp:sp>
    <dsp:sp modelId="{47EED9C6-4123-4C63-8819-A3FE0FA35036}">
      <dsp:nvSpPr>
        <dsp:cNvPr id="0" name=""/>
        <dsp:cNvSpPr/>
      </dsp:nvSpPr>
      <dsp:spPr>
        <a:xfrm>
          <a:off x="1866518" y="2296286"/>
          <a:ext cx="8331708" cy="67208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Does the definition permit the inference?</a:t>
          </a:r>
        </a:p>
      </dsp:txBody>
      <dsp:txXfrm>
        <a:off x="1886203" y="2315971"/>
        <a:ext cx="7233310" cy="632713"/>
      </dsp:txXfrm>
    </dsp:sp>
    <dsp:sp modelId="{329E37D2-146C-4227-943D-C1E75253D34C}">
      <dsp:nvSpPr>
        <dsp:cNvPr id="0" name=""/>
        <dsp:cNvSpPr/>
      </dsp:nvSpPr>
      <dsp:spPr>
        <a:xfrm>
          <a:off x="2488692" y="3061715"/>
          <a:ext cx="8331708" cy="6720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Is there a more authoritative source in the record?</a:t>
          </a:r>
        </a:p>
      </dsp:txBody>
      <dsp:txXfrm>
        <a:off x="2508377" y="3081400"/>
        <a:ext cx="7233310" cy="632713"/>
      </dsp:txXfrm>
    </dsp:sp>
    <dsp:sp modelId="{9B1663E7-3CD7-435A-AD0B-3576916FB160}">
      <dsp:nvSpPr>
        <dsp:cNvPr id="0" name=""/>
        <dsp:cNvSpPr/>
      </dsp:nvSpPr>
      <dsp:spPr>
        <a:xfrm>
          <a:off x="7894853" y="490994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993145" y="490994"/>
        <a:ext cx="240270" cy="328733"/>
      </dsp:txXfrm>
    </dsp:sp>
    <dsp:sp modelId="{56BA2DA4-03DF-484B-A440-A62EB03B64ED}">
      <dsp:nvSpPr>
        <dsp:cNvPr id="0" name=""/>
        <dsp:cNvSpPr/>
      </dsp:nvSpPr>
      <dsp:spPr>
        <a:xfrm>
          <a:off x="8517026" y="1256423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615318" y="1256423"/>
        <a:ext cx="240270" cy="328733"/>
      </dsp:txXfrm>
    </dsp:sp>
    <dsp:sp modelId="{A47E7DF5-FE64-47E1-8BEA-43C699E1502F}">
      <dsp:nvSpPr>
        <dsp:cNvPr id="0" name=""/>
        <dsp:cNvSpPr/>
      </dsp:nvSpPr>
      <dsp:spPr>
        <a:xfrm>
          <a:off x="9139199" y="2010650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9237491" y="2010650"/>
        <a:ext cx="240270" cy="328733"/>
      </dsp:txXfrm>
    </dsp:sp>
    <dsp:sp modelId="{2DD60DF9-9653-4BE7-B9A7-4AE5167CA3EC}">
      <dsp:nvSpPr>
        <dsp:cNvPr id="0" name=""/>
        <dsp:cNvSpPr/>
      </dsp:nvSpPr>
      <dsp:spPr>
        <a:xfrm>
          <a:off x="9761372" y="2783547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9859664" y="2783547"/>
        <a:ext cx="240270" cy="32873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64D1B-137F-49B6-AD40-EADFC2B9AE15}">
      <dsp:nvSpPr>
        <dsp:cNvPr id="0" name=""/>
        <dsp:cNvSpPr/>
      </dsp:nvSpPr>
      <dsp:spPr>
        <a:xfrm>
          <a:off x="0" y="3327889"/>
          <a:ext cx="6364224" cy="218345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When uncertain: stop, identify the exact question, consult the right reference, document the rationale.</a:t>
          </a:r>
        </a:p>
      </dsp:txBody>
      <dsp:txXfrm>
        <a:off x="0" y="3327889"/>
        <a:ext cx="6364224" cy="2183455"/>
      </dsp:txXfrm>
    </dsp:sp>
    <dsp:sp modelId="{200B5464-799B-47FE-BC04-90AA0FC5B265}">
      <dsp:nvSpPr>
        <dsp:cNvPr id="0" name=""/>
        <dsp:cNvSpPr/>
      </dsp:nvSpPr>
      <dsp:spPr>
        <a:xfrm rot="10800000">
          <a:off x="0" y="2486"/>
          <a:ext cx="6364224" cy="3358155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Clinical facts → Correct coding rules → Correct STORE field → QC</a:t>
          </a:r>
        </a:p>
      </dsp:txBody>
      <dsp:txXfrm rot="10800000">
        <a:off x="0" y="2486"/>
        <a:ext cx="6364224" cy="21820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F9491-B225-4159-9DD8-D015C8242B14}">
      <dsp:nvSpPr>
        <dsp:cNvPr id="0" name=""/>
        <dsp:cNvSpPr/>
      </dsp:nvSpPr>
      <dsp:spPr>
        <a:xfrm>
          <a:off x="212335" y="1507711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29ACC2-8B93-4BB7-9C3F-0C337D4FCC1B}">
      <dsp:nvSpPr>
        <dsp:cNvPr id="0" name=""/>
        <dsp:cNvSpPr/>
      </dsp:nvSpPr>
      <dsp:spPr>
        <a:xfrm>
          <a:off x="492877" y="1788253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BB70DF-8A24-45B5-B33C-9C175C6339A4}">
      <dsp:nvSpPr>
        <dsp:cNvPr id="0" name=""/>
        <dsp:cNvSpPr/>
      </dsp:nvSpPr>
      <dsp:spPr>
        <a:xfrm>
          <a:off x="1834517" y="150771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Do not ask: “Which code sounds right?”</a:t>
          </a:r>
        </a:p>
      </dsp:txBody>
      <dsp:txXfrm>
        <a:off x="1834517" y="1507711"/>
        <a:ext cx="3148942" cy="1335915"/>
      </dsp:txXfrm>
    </dsp:sp>
    <dsp:sp modelId="{6FE07FBA-1B36-4E56-ABCB-4E890ABA530D}">
      <dsp:nvSpPr>
        <dsp:cNvPr id="0" name=""/>
        <dsp:cNvSpPr/>
      </dsp:nvSpPr>
      <dsp:spPr>
        <a:xfrm>
          <a:off x="5532139" y="1507711"/>
          <a:ext cx="1335915" cy="13359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56605C-E35C-4C53-A4FB-4309BDC601CB}">
      <dsp:nvSpPr>
        <dsp:cNvPr id="0" name=""/>
        <dsp:cNvSpPr/>
      </dsp:nvSpPr>
      <dsp:spPr>
        <a:xfrm>
          <a:off x="5812681" y="1788253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078DD-2065-435B-8957-640192EE9F31}">
      <dsp:nvSpPr>
        <dsp:cNvPr id="0" name=""/>
        <dsp:cNvSpPr/>
      </dsp:nvSpPr>
      <dsp:spPr>
        <a:xfrm>
          <a:off x="7154322" y="150771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Ask: “What question am I answering, and which manual owns that question?”</a:t>
          </a:r>
        </a:p>
      </dsp:txBody>
      <dsp:txXfrm>
        <a:off x="7154322" y="1507711"/>
        <a:ext cx="3148942" cy="13359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73845-F29F-4561-85E8-CCFD629D6A8C}">
      <dsp:nvSpPr>
        <dsp:cNvPr id="0" name=""/>
        <dsp:cNvSpPr/>
      </dsp:nvSpPr>
      <dsp:spPr>
        <a:xfrm>
          <a:off x="0" y="0"/>
          <a:ext cx="6334506" cy="16379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Diagnosis year drives applicable standards.</a:t>
          </a:r>
        </a:p>
      </dsp:txBody>
      <dsp:txXfrm>
        <a:off x="47973" y="47973"/>
        <a:ext cx="4567071" cy="1541965"/>
      </dsp:txXfrm>
    </dsp:sp>
    <dsp:sp modelId="{8FFEFAEC-0F7C-4F19-8410-EA4226D96096}">
      <dsp:nvSpPr>
        <dsp:cNvPr id="0" name=""/>
        <dsp:cNvSpPr/>
      </dsp:nvSpPr>
      <dsp:spPr>
        <a:xfrm>
          <a:off x="558926" y="1910897"/>
          <a:ext cx="6334506" cy="16379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Do not mix rules from different diagnosis years.</a:t>
          </a:r>
        </a:p>
      </dsp:txBody>
      <dsp:txXfrm>
        <a:off x="606899" y="1958870"/>
        <a:ext cx="4614990" cy="1541965"/>
      </dsp:txXfrm>
    </dsp:sp>
    <dsp:sp modelId="{10F0129A-3875-41D5-92E8-D3619B0B5CE4}">
      <dsp:nvSpPr>
        <dsp:cNvPr id="0" name=""/>
        <dsp:cNvSpPr/>
      </dsp:nvSpPr>
      <dsp:spPr>
        <a:xfrm>
          <a:off x="1117853" y="3821794"/>
          <a:ext cx="6334506" cy="16379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Record the diagnosis year as an early checkpoint in your workflow.</a:t>
          </a:r>
        </a:p>
      </dsp:txBody>
      <dsp:txXfrm>
        <a:off x="1165826" y="3869767"/>
        <a:ext cx="4614990" cy="1541965"/>
      </dsp:txXfrm>
    </dsp:sp>
    <dsp:sp modelId="{2BD4D276-04D0-4FDF-A72E-DC7AEB3D2BF8}">
      <dsp:nvSpPr>
        <dsp:cNvPr id="0" name=""/>
        <dsp:cNvSpPr/>
      </dsp:nvSpPr>
      <dsp:spPr>
        <a:xfrm>
          <a:off x="5269863" y="1242083"/>
          <a:ext cx="1064642" cy="106464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509407" y="1242083"/>
        <a:ext cx="585554" cy="801143"/>
      </dsp:txXfrm>
    </dsp:sp>
    <dsp:sp modelId="{61256781-F261-49F0-8667-C01EB63308BB}">
      <dsp:nvSpPr>
        <dsp:cNvPr id="0" name=""/>
        <dsp:cNvSpPr/>
      </dsp:nvSpPr>
      <dsp:spPr>
        <a:xfrm>
          <a:off x="5828790" y="3142060"/>
          <a:ext cx="1064642" cy="106464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068334" y="3142060"/>
        <a:ext cx="585554" cy="8011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E42B42-7ADB-4F5D-8978-5D8DCEC239C2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58864-CD30-4A24-A335-781911363221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Detection</a:t>
          </a:r>
        </a:p>
      </dsp:txBody>
      <dsp:txXfrm>
        <a:off x="0" y="675"/>
        <a:ext cx="6900512" cy="790684"/>
      </dsp:txXfrm>
    </dsp:sp>
    <dsp:sp modelId="{19E3B6DA-445B-4BBC-B56C-D08FF61E0ABE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AD8397-18F4-4AEA-A748-753F9DC49294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Diagnosis</a:t>
          </a:r>
        </a:p>
      </dsp:txBody>
      <dsp:txXfrm>
        <a:off x="0" y="791359"/>
        <a:ext cx="6900512" cy="790684"/>
      </dsp:txXfrm>
    </dsp:sp>
    <dsp:sp modelId="{01DAAC19-1B9C-409E-9C83-33D793ECF74F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55875A-9F80-469E-A2CD-7C70F9E19C44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Pathology</a:t>
          </a:r>
        </a:p>
      </dsp:txBody>
      <dsp:txXfrm>
        <a:off x="0" y="1582044"/>
        <a:ext cx="6900512" cy="790684"/>
      </dsp:txXfrm>
    </dsp:sp>
    <dsp:sp modelId="{CCD0D95C-EA46-45DD-ABB6-479F45960ED2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E1083-DA7E-407D-AAFB-159D5F23A025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Staging</a:t>
          </a:r>
        </a:p>
      </dsp:txBody>
      <dsp:txXfrm>
        <a:off x="0" y="2372728"/>
        <a:ext cx="6900512" cy="790684"/>
      </dsp:txXfrm>
    </dsp:sp>
    <dsp:sp modelId="{54D9DB16-F0AD-45E5-B84B-FADDF9E67F65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24935-4309-430B-A10D-3AC5ACBEDEC6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Treatment</a:t>
          </a:r>
        </a:p>
      </dsp:txBody>
      <dsp:txXfrm>
        <a:off x="0" y="3163412"/>
        <a:ext cx="6900512" cy="790684"/>
      </dsp:txXfrm>
    </dsp:sp>
    <dsp:sp modelId="{FA22B206-A6BC-4BC7-938A-0B9AD933CF2C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B63588-8F6B-4F19-8655-D6A48AF804BC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Follow-up</a:t>
          </a:r>
        </a:p>
      </dsp:txBody>
      <dsp:txXfrm>
        <a:off x="0" y="3954096"/>
        <a:ext cx="6900512" cy="790684"/>
      </dsp:txXfrm>
    </dsp:sp>
    <dsp:sp modelId="{EADAE04E-8324-40CA-98B5-FA8E4B4E96C4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F789E-770F-4085-9414-880B7CFF3F83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Each clinical event supplies information for standardized registry fields.</a:t>
          </a:r>
        </a:p>
      </dsp:txBody>
      <dsp:txXfrm>
        <a:off x="0" y="4744781"/>
        <a:ext cx="6900512" cy="7906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7E4B0-BC66-474E-968D-F05A82C43108}">
      <dsp:nvSpPr>
        <dsp:cNvPr id="0" name=""/>
        <dsp:cNvSpPr/>
      </dsp:nvSpPr>
      <dsp:spPr>
        <a:xfrm>
          <a:off x="0" y="3327889"/>
          <a:ext cx="6364224" cy="21834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Then return to STORE for the associated data items and reporting requirements.</a:t>
          </a:r>
        </a:p>
      </dsp:txBody>
      <dsp:txXfrm>
        <a:off x="0" y="3327889"/>
        <a:ext cx="6364224" cy="2183455"/>
      </dsp:txXfrm>
    </dsp:sp>
    <dsp:sp modelId="{FE39C07E-39C7-4FB0-A1EA-54416EA83FB7}">
      <dsp:nvSpPr>
        <dsp:cNvPr id="0" name=""/>
        <dsp:cNvSpPr/>
      </dsp:nvSpPr>
      <dsp:spPr>
        <a:xfrm rot="10800000">
          <a:off x="0" y="2486"/>
          <a:ext cx="6364224" cy="3358155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Use the applicable histology rules to determine the histology.</a:t>
          </a:r>
        </a:p>
      </dsp:txBody>
      <dsp:txXfrm rot="10800000">
        <a:off x="0" y="2486"/>
        <a:ext cx="6364224" cy="21820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91267-B8D1-4279-A29F-DE040D78A45F}">
      <dsp:nvSpPr>
        <dsp:cNvPr id="0" name=""/>
        <dsp:cNvSpPr/>
      </dsp:nvSpPr>
      <dsp:spPr>
        <a:xfrm>
          <a:off x="718664" y="453902"/>
          <a:ext cx="1955812" cy="19558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9F77AE-913B-4D78-9BAC-828C0DACD769}">
      <dsp:nvSpPr>
        <dsp:cNvPr id="0" name=""/>
        <dsp:cNvSpPr/>
      </dsp:nvSpPr>
      <dsp:spPr>
        <a:xfrm>
          <a:off x="1135476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C00493-9C88-4721-8298-71B1C1CA9A7A}">
      <dsp:nvSpPr>
        <dsp:cNvPr id="0" name=""/>
        <dsp:cNvSpPr/>
      </dsp:nvSpPr>
      <dsp:spPr>
        <a:xfrm>
          <a:off x="93445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AJCC answers the staging question.</a:t>
          </a:r>
        </a:p>
      </dsp:txBody>
      <dsp:txXfrm>
        <a:off x="93445" y="3018902"/>
        <a:ext cx="3206250" cy="720000"/>
      </dsp:txXfrm>
    </dsp:sp>
    <dsp:sp modelId="{2F336860-9854-4439-A899-9EFE6A0F0E3C}">
      <dsp:nvSpPr>
        <dsp:cNvPr id="0" name=""/>
        <dsp:cNvSpPr/>
      </dsp:nvSpPr>
      <dsp:spPr>
        <a:xfrm>
          <a:off x="4486008" y="453902"/>
          <a:ext cx="1955812" cy="19558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EF4228-3A4D-42AC-B843-9DCA460E69D2}">
      <dsp:nvSpPr>
        <dsp:cNvPr id="0" name=""/>
        <dsp:cNvSpPr/>
      </dsp:nvSpPr>
      <dsp:spPr>
        <a:xfrm>
          <a:off x="4902820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2A9240-5763-4027-A6AF-5DD418A0CFC3}">
      <dsp:nvSpPr>
        <dsp:cNvPr id="0" name=""/>
        <dsp:cNvSpPr/>
      </dsp:nvSpPr>
      <dsp:spPr>
        <a:xfrm>
          <a:off x="3860789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STORE tells you which staging-related registry data are collected and how they are represented.</a:t>
          </a:r>
        </a:p>
      </dsp:txBody>
      <dsp:txXfrm>
        <a:off x="3860789" y="3018902"/>
        <a:ext cx="3206250" cy="720000"/>
      </dsp:txXfrm>
    </dsp:sp>
    <dsp:sp modelId="{123F3EA7-E5FA-42D1-974F-E917A7EF0ED4}">
      <dsp:nvSpPr>
        <dsp:cNvPr id="0" name=""/>
        <dsp:cNvSpPr/>
      </dsp:nvSpPr>
      <dsp:spPr>
        <a:xfrm>
          <a:off x="8253352" y="453902"/>
          <a:ext cx="1955812" cy="1955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80D72-77E8-4422-8299-3A9A9130637F}">
      <dsp:nvSpPr>
        <dsp:cNvPr id="0" name=""/>
        <dsp:cNvSpPr/>
      </dsp:nvSpPr>
      <dsp:spPr>
        <a:xfrm>
          <a:off x="8670164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87DA78-0260-4E2E-9030-2CBE75FE616D}">
      <dsp:nvSpPr>
        <dsp:cNvPr id="0" name=""/>
        <dsp:cNvSpPr/>
      </dsp:nvSpPr>
      <dsp:spPr>
        <a:xfrm>
          <a:off x="7628133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Always verify the correct staging edition and site-specific criteria.</a:t>
          </a:r>
        </a:p>
      </dsp:txBody>
      <dsp:txXfrm>
        <a:off x="7628133" y="3018902"/>
        <a:ext cx="320625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10927-10F8-405A-AE46-660C4FA0BFAA}">
      <dsp:nvSpPr>
        <dsp:cNvPr id="0" name=""/>
        <dsp:cNvSpPr/>
      </dsp:nvSpPr>
      <dsp:spPr>
        <a:xfrm>
          <a:off x="3888914" y="407790"/>
          <a:ext cx="2078938" cy="207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Site-Specific Data Items capture clinically meaningful information for particular cancer sites.</a:t>
          </a:r>
        </a:p>
      </dsp:txBody>
      <dsp:txXfrm>
        <a:off x="3888914" y="407790"/>
        <a:ext cx="2078938" cy="2078938"/>
      </dsp:txXfrm>
    </dsp:sp>
    <dsp:sp modelId="{A5F7D0A7-4051-4C56-A3CB-3F656D8BF905}">
      <dsp:nvSpPr>
        <dsp:cNvPr id="0" name=""/>
        <dsp:cNvSpPr/>
      </dsp:nvSpPr>
      <dsp:spPr>
        <a:xfrm>
          <a:off x="726514" y="-127"/>
          <a:ext cx="4911194" cy="4911194"/>
        </a:xfrm>
        <a:prstGeom prst="circularArrow">
          <a:avLst>
            <a:gd name="adj1" fmla="val 8254"/>
            <a:gd name="adj2" fmla="val 576629"/>
            <a:gd name="adj3" fmla="val 2961510"/>
            <a:gd name="adj4" fmla="val 53294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5641CB-5BBA-4A21-8EA8-092BF60A1E83}">
      <dsp:nvSpPr>
        <dsp:cNvPr id="0" name=""/>
        <dsp:cNvSpPr/>
      </dsp:nvSpPr>
      <dsp:spPr>
        <a:xfrm>
          <a:off x="2142642" y="3432422"/>
          <a:ext cx="2078938" cy="207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Identify the site first, then determine the applicable SSDIs.</a:t>
          </a:r>
        </a:p>
      </dsp:txBody>
      <dsp:txXfrm>
        <a:off x="2142642" y="3432422"/>
        <a:ext cx="2078938" cy="2078938"/>
      </dsp:txXfrm>
    </dsp:sp>
    <dsp:sp modelId="{04C1D205-DE3E-42B0-884A-14BF43272669}">
      <dsp:nvSpPr>
        <dsp:cNvPr id="0" name=""/>
        <dsp:cNvSpPr/>
      </dsp:nvSpPr>
      <dsp:spPr>
        <a:xfrm>
          <a:off x="726514" y="-127"/>
          <a:ext cx="4911194" cy="4911194"/>
        </a:xfrm>
        <a:prstGeom prst="circularArrow">
          <a:avLst>
            <a:gd name="adj1" fmla="val 8254"/>
            <a:gd name="adj2" fmla="val 576629"/>
            <a:gd name="adj3" fmla="val 10170077"/>
            <a:gd name="adj4" fmla="val 7261861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3B321-035E-48FB-A666-86BFDEB73045}">
      <dsp:nvSpPr>
        <dsp:cNvPr id="0" name=""/>
        <dsp:cNvSpPr/>
      </dsp:nvSpPr>
      <dsp:spPr>
        <a:xfrm>
          <a:off x="396370" y="407790"/>
          <a:ext cx="2078938" cy="207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Do not rely on memory—use the current definitions and instructions.</a:t>
          </a:r>
        </a:p>
      </dsp:txBody>
      <dsp:txXfrm>
        <a:off x="396370" y="407790"/>
        <a:ext cx="2078938" cy="2078938"/>
      </dsp:txXfrm>
    </dsp:sp>
    <dsp:sp modelId="{6194EE52-21EC-452D-8D80-31DD604C18D1}">
      <dsp:nvSpPr>
        <dsp:cNvPr id="0" name=""/>
        <dsp:cNvSpPr/>
      </dsp:nvSpPr>
      <dsp:spPr>
        <a:xfrm>
          <a:off x="726514" y="-127"/>
          <a:ext cx="4911194" cy="4911194"/>
        </a:xfrm>
        <a:prstGeom prst="circularArrow">
          <a:avLst>
            <a:gd name="adj1" fmla="val 8254"/>
            <a:gd name="adj2" fmla="val 576629"/>
            <a:gd name="adj3" fmla="val 16854531"/>
            <a:gd name="adj4" fmla="val 14968840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E869B7-E8A8-4791-8994-C6DF00DCC6FD}">
      <dsp:nvSpPr>
        <dsp:cNvPr id="0" name=""/>
        <dsp:cNvSpPr/>
      </dsp:nvSpPr>
      <dsp:spPr>
        <a:xfrm>
          <a:off x="3080" y="263599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First describe what happened clinically.</a:t>
          </a:r>
        </a:p>
      </dsp:txBody>
      <dsp:txXfrm>
        <a:off x="3080" y="1563836"/>
        <a:ext cx="2444055" cy="2053006"/>
      </dsp:txXfrm>
    </dsp:sp>
    <dsp:sp modelId="{3BF1955C-D629-4187-8597-DC09D04F2638}">
      <dsp:nvSpPr>
        <dsp:cNvPr id="0" name=""/>
        <dsp:cNvSpPr/>
      </dsp:nvSpPr>
      <dsp:spPr>
        <a:xfrm>
          <a:off x="711856" y="605766"/>
          <a:ext cx="1026503" cy="102650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2184" y="756094"/>
        <a:ext cx="725847" cy="725847"/>
      </dsp:txXfrm>
    </dsp:sp>
    <dsp:sp modelId="{661C1FA2-D429-48D2-A9FA-C5E7BF5BED11}">
      <dsp:nvSpPr>
        <dsp:cNvPr id="0" name=""/>
        <dsp:cNvSpPr/>
      </dsp:nvSpPr>
      <dsp:spPr>
        <a:xfrm>
          <a:off x="3080" y="3685204"/>
          <a:ext cx="2444055" cy="72"/>
        </a:xfrm>
        <a:prstGeom prst="rect">
          <a:avLst/>
        </a:prstGeom>
        <a:solidFill>
          <a:schemeClr val="accent2">
            <a:hueOff val="668788"/>
            <a:satOff val="-834"/>
            <a:lumOff val="196"/>
            <a:alphaOff val="0"/>
          </a:schemeClr>
        </a:solidFill>
        <a:ln w="25400" cap="flat" cmpd="sng" algn="ctr">
          <a:solidFill>
            <a:schemeClr val="accent2">
              <a:hueOff val="668788"/>
              <a:satOff val="-834"/>
              <a:lumOff val="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7AA7DD-91AE-4AD5-A8BE-E594A632FE6B}">
      <dsp:nvSpPr>
        <dsp:cNvPr id="0" name=""/>
        <dsp:cNvSpPr/>
      </dsp:nvSpPr>
      <dsp:spPr>
        <a:xfrm>
          <a:off x="2691541" y="263599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Then map the documented procedure to the correct registry field.</a:t>
          </a:r>
        </a:p>
      </dsp:txBody>
      <dsp:txXfrm>
        <a:off x="2691541" y="1563836"/>
        <a:ext cx="2444055" cy="2053006"/>
      </dsp:txXfrm>
    </dsp:sp>
    <dsp:sp modelId="{340124AD-598B-4F87-B440-CA799C6BA6F8}">
      <dsp:nvSpPr>
        <dsp:cNvPr id="0" name=""/>
        <dsp:cNvSpPr/>
      </dsp:nvSpPr>
      <dsp:spPr>
        <a:xfrm>
          <a:off x="3400317" y="605766"/>
          <a:ext cx="1026503" cy="1026503"/>
        </a:xfrm>
        <a:prstGeom prst="ellipse">
          <a:avLst/>
        </a:prstGeom>
        <a:solidFill>
          <a:schemeClr val="accent2">
            <a:hueOff val="1337577"/>
            <a:satOff val="-1668"/>
            <a:lumOff val="392"/>
            <a:alphaOff val="0"/>
          </a:schemeClr>
        </a:solidFill>
        <a:ln w="25400" cap="flat" cmpd="sng" algn="ctr">
          <a:solidFill>
            <a:schemeClr val="accent2">
              <a:hueOff val="1337577"/>
              <a:satOff val="-1668"/>
              <a:lumOff val="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550645" y="756094"/>
        <a:ext cx="725847" cy="725847"/>
      </dsp:txXfrm>
    </dsp:sp>
    <dsp:sp modelId="{24EE87FB-A2EB-4A70-A68F-FD18EAFE8A15}">
      <dsp:nvSpPr>
        <dsp:cNvPr id="0" name=""/>
        <dsp:cNvSpPr/>
      </dsp:nvSpPr>
      <dsp:spPr>
        <a:xfrm>
          <a:off x="2691541" y="3685204"/>
          <a:ext cx="2444055" cy="72"/>
        </a:xfrm>
        <a:prstGeom prst="rect">
          <a:avLst/>
        </a:prstGeom>
        <a:solidFill>
          <a:schemeClr val="accent2">
            <a:hueOff val="2006365"/>
            <a:satOff val="-2502"/>
            <a:lumOff val="588"/>
            <a:alphaOff val="0"/>
          </a:schemeClr>
        </a:solidFill>
        <a:ln w="25400" cap="flat" cmpd="sng" algn="ctr">
          <a:solidFill>
            <a:schemeClr val="accent2">
              <a:hueOff val="2006365"/>
              <a:satOff val="-2502"/>
              <a:lumOff val="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19BA6-6E1E-46E8-9FC5-1391C1FEBA07}">
      <dsp:nvSpPr>
        <dsp:cNvPr id="0" name=""/>
        <dsp:cNvSpPr/>
      </dsp:nvSpPr>
      <dsp:spPr>
        <a:xfrm>
          <a:off x="5380002" y="263599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Verify operative and pathology documentation.</a:t>
          </a:r>
        </a:p>
      </dsp:txBody>
      <dsp:txXfrm>
        <a:off x="5380002" y="1563836"/>
        <a:ext cx="2444055" cy="2053006"/>
      </dsp:txXfrm>
    </dsp:sp>
    <dsp:sp modelId="{BC9AC8C6-4CE5-4003-A963-C4488881BD29}">
      <dsp:nvSpPr>
        <dsp:cNvPr id="0" name=""/>
        <dsp:cNvSpPr/>
      </dsp:nvSpPr>
      <dsp:spPr>
        <a:xfrm>
          <a:off x="6088778" y="605766"/>
          <a:ext cx="1026503" cy="1026503"/>
        </a:xfrm>
        <a:prstGeom prst="ellipse">
          <a:avLst/>
        </a:prstGeom>
        <a:solidFill>
          <a:schemeClr val="accent2">
            <a:hueOff val="2675154"/>
            <a:satOff val="-3337"/>
            <a:lumOff val="785"/>
            <a:alphaOff val="0"/>
          </a:schemeClr>
        </a:solidFill>
        <a:ln w="25400" cap="flat" cmpd="sng" algn="ctr">
          <a:solidFill>
            <a:schemeClr val="accent2">
              <a:hueOff val="2675154"/>
              <a:satOff val="-3337"/>
              <a:lumOff val="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239106" y="756094"/>
        <a:ext cx="725847" cy="725847"/>
      </dsp:txXfrm>
    </dsp:sp>
    <dsp:sp modelId="{52D09201-A1F2-4213-BE0E-C07D3E6B890B}">
      <dsp:nvSpPr>
        <dsp:cNvPr id="0" name=""/>
        <dsp:cNvSpPr/>
      </dsp:nvSpPr>
      <dsp:spPr>
        <a:xfrm>
          <a:off x="5380002" y="3685204"/>
          <a:ext cx="2444055" cy="72"/>
        </a:xfrm>
        <a:prstGeom prst="rect">
          <a:avLst/>
        </a:prstGeom>
        <a:solidFill>
          <a:schemeClr val="accent2">
            <a:hueOff val="3343942"/>
            <a:satOff val="-4171"/>
            <a:lumOff val="981"/>
            <a:alphaOff val="0"/>
          </a:schemeClr>
        </a:solidFill>
        <a:ln w="25400" cap="flat" cmpd="sng" algn="ctr">
          <a:solidFill>
            <a:schemeClr val="accent2">
              <a:hueOff val="3343942"/>
              <a:satOff val="-4171"/>
              <a:lumOff val="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0CF33-9188-4EC5-8952-B8FF9E931400}">
      <dsp:nvSpPr>
        <dsp:cNvPr id="0" name=""/>
        <dsp:cNvSpPr/>
      </dsp:nvSpPr>
      <dsp:spPr>
        <a:xfrm>
          <a:off x="8068463" y="263599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Do not infer undocumented procedures.</a:t>
          </a:r>
        </a:p>
      </dsp:txBody>
      <dsp:txXfrm>
        <a:off x="8068463" y="1563836"/>
        <a:ext cx="2444055" cy="2053006"/>
      </dsp:txXfrm>
    </dsp:sp>
    <dsp:sp modelId="{54BB9DC6-3783-405D-B4DE-BACC82B676DB}">
      <dsp:nvSpPr>
        <dsp:cNvPr id="0" name=""/>
        <dsp:cNvSpPr/>
      </dsp:nvSpPr>
      <dsp:spPr>
        <a:xfrm>
          <a:off x="8777239" y="605766"/>
          <a:ext cx="1026503" cy="1026503"/>
        </a:xfrm>
        <a:prstGeom prst="ellipse">
          <a:avLst/>
        </a:prstGeom>
        <a:solidFill>
          <a:schemeClr val="accent2">
            <a:hueOff val="4012731"/>
            <a:satOff val="-5005"/>
            <a:lumOff val="1177"/>
            <a:alphaOff val="0"/>
          </a:schemeClr>
        </a:solidFill>
        <a:ln w="25400" cap="flat" cmpd="sng" algn="ctr">
          <a:solidFill>
            <a:schemeClr val="accent2">
              <a:hueOff val="4012731"/>
              <a:satOff val="-5005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8927567" y="756094"/>
        <a:ext cx="725847" cy="725847"/>
      </dsp:txXfrm>
    </dsp:sp>
    <dsp:sp modelId="{20C01212-8C91-44B1-B02B-7E3C48E65DEA}">
      <dsp:nvSpPr>
        <dsp:cNvPr id="0" name=""/>
        <dsp:cNvSpPr/>
      </dsp:nvSpPr>
      <dsp:spPr>
        <a:xfrm>
          <a:off x="8068463" y="3685204"/>
          <a:ext cx="2444055" cy="7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D91EF-80A5-489B-B88A-4C0BB5A4A905}">
      <dsp:nvSpPr>
        <dsp:cNvPr id="0" name=""/>
        <dsp:cNvSpPr/>
      </dsp:nvSpPr>
      <dsp:spPr>
        <a:xfrm>
          <a:off x="0" y="669"/>
          <a:ext cx="5878512" cy="156716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DBA44-95B4-475B-9905-B03A129C0EEC}">
      <dsp:nvSpPr>
        <dsp:cNvPr id="0" name=""/>
        <dsp:cNvSpPr/>
      </dsp:nvSpPr>
      <dsp:spPr>
        <a:xfrm>
          <a:off x="474065" y="353280"/>
          <a:ext cx="861938" cy="8619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103F4-B9F6-4ABD-824A-74B5D066F165}">
      <dsp:nvSpPr>
        <dsp:cNvPr id="0" name=""/>
        <dsp:cNvSpPr/>
      </dsp:nvSpPr>
      <dsp:spPr>
        <a:xfrm>
          <a:off x="1810069" y="669"/>
          <a:ext cx="4068442" cy="1567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858" tIns="165858" rIns="165858" bIns="165858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Separate treatment planning from treatment actually delivered.</a:t>
          </a:r>
        </a:p>
      </dsp:txBody>
      <dsp:txXfrm>
        <a:off x="1810069" y="669"/>
        <a:ext cx="4068442" cy="1567160"/>
      </dsp:txXfrm>
    </dsp:sp>
    <dsp:sp modelId="{15880D35-35FA-4785-B44C-2241B2DD5888}">
      <dsp:nvSpPr>
        <dsp:cNvPr id="0" name=""/>
        <dsp:cNvSpPr/>
      </dsp:nvSpPr>
      <dsp:spPr>
        <a:xfrm>
          <a:off x="0" y="1959619"/>
          <a:ext cx="5878512" cy="156716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10C0BF-A160-48DB-ACF4-7E7675675D1C}">
      <dsp:nvSpPr>
        <dsp:cNvPr id="0" name=""/>
        <dsp:cNvSpPr/>
      </dsp:nvSpPr>
      <dsp:spPr>
        <a:xfrm>
          <a:off x="474065" y="2312230"/>
          <a:ext cx="861938" cy="8619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7A4EC3-AF15-4F7A-B7F5-255DBF5DD56D}">
      <dsp:nvSpPr>
        <dsp:cNvPr id="0" name=""/>
        <dsp:cNvSpPr/>
      </dsp:nvSpPr>
      <dsp:spPr>
        <a:xfrm>
          <a:off x="1810069" y="1959619"/>
          <a:ext cx="4068442" cy="1567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858" tIns="165858" rIns="165858" bIns="165858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Track first course of treatment according to the applicable definitions.</a:t>
          </a:r>
        </a:p>
      </dsp:txBody>
      <dsp:txXfrm>
        <a:off x="1810069" y="1959619"/>
        <a:ext cx="4068442" cy="1567160"/>
      </dsp:txXfrm>
    </dsp:sp>
    <dsp:sp modelId="{A79420D8-DE7D-42A8-AA55-8A6FB68485CF}">
      <dsp:nvSpPr>
        <dsp:cNvPr id="0" name=""/>
        <dsp:cNvSpPr/>
      </dsp:nvSpPr>
      <dsp:spPr>
        <a:xfrm>
          <a:off x="0" y="3918570"/>
          <a:ext cx="5878512" cy="156716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9FF792-B169-47C6-9B2B-A72262BFE8D3}">
      <dsp:nvSpPr>
        <dsp:cNvPr id="0" name=""/>
        <dsp:cNvSpPr/>
      </dsp:nvSpPr>
      <dsp:spPr>
        <a:xfrm>
          <a:off x="474065" y="4271181"/>
          <a:ext cx="861938" cy="8619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586E08-39E6-4690-88C0-4E52ADEA69D2}">
      <dsp:nvSpPr>
        <dsp:cNvPr id="0" name=""/>
        <dsp:cNvSpPr/>
      </dsp:nvSpPr>
      <dsp:spPr>
        <a:xfrm>
          <a:off x="1810069" y="3918570"/>
          <a:ext cx="4068442" cy="1567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858" tIns="165858" rIns="165858" bIns="165858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Use the appropriate treatment coding references when classification is not obvious.</a:t>
          </a:r>
        </a:p>
      </dsp:txBody>
      <dsp:txXfrm>
        <a:off x="1810069" y="3918570"/>
        <a:ext cx="4068442" cy="1567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6621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Instructor notes: Emphasize the practical reasoning skill. This slide is original instructional content and is not a reproduction of ACS manual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pixabay.com/en/barn-owl-nature-wildlife-bird-3155878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the STORE manual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527304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/>
            </a:pPr>
            <a:r>
              <a:t>Explain the purpose of STORE</a:t>
            </a:r>
          </a:p>
          <a:p>
            <a:pPr>
              <a:spcAft>
                <a:spcPts val="1200"/>
              </a:spcAft>
              <a:defRPr sz="2000"/>
            </a:pPr>
            <a:r>
              <a:t>Navigate a STORE manual efficiently</a:t>
            </a:r>
          </a:p>
          <a:p>
            <a:pPr>
              <a:spcAft>
                <a:spcPts val="1200"/>
              </a:spcAft>
              <a:defRPr sz="2000"/>
            </a:pPr>
            <a:r>
              <a:t>Know when another registry manual is needed</a:t>
            </a:r>
          </a:p>
          <a:p>
            <a:pPr>
              <a:spcAft>
                <a:spcPts val="1200"/>
              </a:spcAft>
              <a:defRPr sz="2000"/>
            </a:pPr>
            <a:r>
              <a:t>Apply a repeatable abstraction workflow</a:t>
            </a:r>
          </a:p>
          <a:p>
            <a:pPr>
              <a:spcAft>
                <a:spcPts val="1200"/>
              </a:spcAft>
              <a:defRPr sz="2000"/>
            </a:pPr>
            <a:r>
              <a:t>Recognize common beginner errors</a:t>
            </a:r>
          </a:p>
          <a:p>
            <a:pPr>
              <a:spcAft>
                <a:spcPts val="1200"/>
              </a:spcAft>
              <a:defRPr sz="2000"/>
            </a:pPr>
            <a:r>
              <a:t>Complete case-based practice</a:t>
            </a:r>
          </a:p>
        </p:txBody>
      </p:sp>
      <p:pic>
        <p:nvPicPr>
          <p:cNvPr id="6" name="Picture 5" descr="A white owl on a branch&#10;&#10;AI-generated content may be incorrect.">
            <a:extLst>
              <a:ext uri="{FF2B5EF4-FFF2-40B4-BE49-F238E27FC236}">
                <a16:creationId xmlns:a16="http://schemas.microsoft.com/office/drawing/2014/main" id="{940851DC-2061-2FBF-3772-FE9164AE1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81354" y="3023754"/>
            <a:ext cx="3986645" cy="29769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defRPr sz="2800" b="1"/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Case Story → Registry Data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0AEA7821-2D91-318D-1AA9-2BD0992FA1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9782351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/>
              <a:t>Primary Site vs STORE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Primary site determination is a coding question owned by the applicable site/histology rules.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After the primary site is established, use STORE to determine required registry data collection.</a:t>
            </a:r>
          </a:p>
        </p:txBody>
      </p:sp>
      <p:pic>
        <p:nvPicPr>
          <p:cNvPr id="6" name="Picture 5" descr="Computer script on a screen">
            <a:extLst>
              <a:ext uri="{FF2B5EF4-FFF2-40B4-BE49-F238E27FC236}">
                <a16:creationId xmlns:a16="http://schemas.microsoft.com/office/drawing/2014/main" id="{E0652A94-E1D4-926F-7F7C-FA0CDE70E8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047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Histology vs STORE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1EFA1705-B2C8-9148-04EF-8071A1B762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92288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AJCC vs STORE</a:t>
            </a:r>
          </a:p>
        </p:txBody>
      </p:sp>
      <p:graphicFrame>
        <p:nvGraphicFramePr>
          <p:cNvPr id="26" name="TextBox 3">
            <a:extLst>
              <a:ext uri="{FF2B5EF4-FFF2-40B4-BE49-F238E27FC236}">
                <a16:creationId xmlns:a16="http://schemas.microsoft.com/office/drawing/2014/main" id="{B37CF82D-FB4B-D7B9-69B9-0083F377E2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1391070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SSDI Concept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5B5457EF-97D0-2347-4F8D-E9CAEA5F77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4608667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Surgery Coding Mindset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TextBox 3">
            <a:extLst>
              <a:ext uri="{FF2B5EF4-FFF2-40B4-BE49-F238E27FC236}">
                <a16:creationId xmlns:a16="http://schemas.microsoft.com/office/drawing/2014/main" id="{25E3095D-E290-75F2-D736-A042B79440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6118791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5292" y="1450655"/>
            <a:ext cx="3932030" cy="39566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6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Treatment Coding Mindset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25292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25292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TextBox 3">
            <a:extLst>
              <a:ext uri="{FF2B5EF4-FFF2-40B4-BE49-F238E27FC236}">
                <a16:creationId xmlns:a16="http://schemas.microsoft.com/office/drawing/2014/main" id="{E59BD4D5-9C8C-4681-FACF-0DB5FEF72E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9256857"/>
              </p:ext>
            </p:extLst>
          </p:nvPr>
        </p:nvGraphicFramePr>
        <p:xfrm>
          <a:off x="5728502" y="685800"/>
          <a:ext cx="5878512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to Search the Manual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TextBox 3">
            <a:extLst>
              <a:ext uri="{FF2B5EF4-FFF2-40B4-BE49-F238E27FC236}">
                <a16:creationId xmlns:a16="http://schemas.microsoft.com/office/drawing/2014/main" id="{CFA48EF2-BFF2-21FF-47E3-1237CFC07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5863664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“Read around it Rule”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TextBox 3">
            <a:extLst>
              <a:ext uri="{FF2B5EF4-FFF2-40B4-BE49-F238E27FC236}">
                <a16:creationId xmlns:a16="http://schemas.microsoft.com/office/drawing/2014/main" id="{E556D1E2-68F9-F513-91F9-133E03A9C8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2187934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Beginner Workflow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70153" y="1526033"/>
            <a:ext cx="5536397" cy="3935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1. Diagnosis date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2. Reportability/case eligibility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3. Primary site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4. Histology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5. Grade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6. Stage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7. SSDIs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8. First course of treatment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9. Required STORE fields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10. Quality control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Professor female outline">
            <a:extLst>
              <a:ext uri="{FF2B5EF4-FFF2-40B4-BE49-F238E27FC236}">
                <a16:creationId xmlns:a16="http://schemas.microsoft.com/office/drawing/2014/main" id="{7B3256CB-6CBD-9C75-BBC0-5BCAC59DD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Important Version Rule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759354" y="2798064"/>
            <a:ext cx="5461095" cy="34176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>
                <a:solidFill>
                  <a:srgbClr val="FFFFFF"/>
                </a:solidFill>
              </a:rPr>
              <a:t>Always establish the diagnosis year first.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>
                <a:solidFill>
                  <a:srgbClr val="FFFFFF"/>
                </a:solidFill>
              </a:rPr>
              <a:t>Use the STORE version applicable to that diagnosis year.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>
                <a:solidFill>
                  <a:srgbClr val="FFFFFF"/>
                </a:solidFill>
              </a:rPr>
              <a:t>This course uses current concepts and original examples; verify the official manual for live abstraction.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000"/>
              <a:t>Quality Control Questions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Did I use the correct diagnosis-year standards?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Did I use the correct manual for each question?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Did I read all notes and exceptions?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Did I code from documentation rather than assumptions?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Can I explain why I selected each value?</a:t>
            </a:r>
          </a:p>
        </p:txBody>
      </p:sp>
      <p:pic>
        <p:nvPicPr>
          <p:cNvPr id="20" name="Picture 19" descr="Pen placed on top of a signature line">
            <a:extLst>
              <a:ext uri="{FF2B5EF4-FFF2-40B4-BE49-F238E27FC236}">
                <a16:creationId xmlns:a16="http://schemas.microsoft.com/office/drawing/2014/main" id="{36C424DA-6036-9B6A-0E2E-E34DCD0594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048" r="-1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/>
              <a:t>Common Beginner Mistakes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1802" y="2743200"/>
            <a:ext cx="4646905" cy="3613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Using an outdated manual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Coding from memory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Ignoring notes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Using STORE to solve a Solid Tumor Rule question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Confusing planned and delivered treatment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Assuming missing = unknown without checking</a:t>
            </a:r>
          </a:p>
        </p:txBody>
      </p:sp>
      <p:pic>
        <p:nvPicPr>
          <p:cNvPr id="37" name="Picture 36" descr="Calculator and folders">
            <a:extLst>
              <a:ext uri="{FF2B5EF4-FFF2-40B4-BE49-F238E27FC236}">
                <a16:creationId xmlns:a16="http://schemas.microsoft.com/office/drawing/2014/main" id="{225456FC-4451-44D9-B5F7-40102F3677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52" r="30190" b="-1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Case Study 1: Breast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70153" y="1526033"/>
            <a:ext cx="5536397" cy="3935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64-year-old with abnormal mammogram.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Biopsy: invasive carcinoma.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Lumpectomy + sentinel node procedure.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Pathology: 2.1 cm, grade 2, 1/3 sentinel nodes positive.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Radiation and endocrine therapy documented.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/>
              <a:t>Task: identify which manual answers each question.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Case Study 2: Colon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2" name="TextBox 3">
            <a:extLst>
              <a:ext uri="{FF2B5EF4-FFF2-40B4-BE49-F238E27FC236}">
                <a16:creationId xmlns:a16="http://schemas.microsoft.com/office/drawing/2014/main" id="{D611B38A-EE38-199B-E77C-E972B3FC4A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607038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Case Study 3: Lymphoma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3750D05B-4726-0CF6-5A2B-8C85225B5E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827035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Practice: Which Manual?</a:t>
            </a:r>
          </a:p>
        </p:txBody>
      </p:sp>
      <p:graphicFrame>
        <p:nvGraphicFramePr>
          <p:cNvPr id="25" name="TextBox 3">
            <a:extLst>
              <a:ext uri="{FF2B5EF4-FFF2-40B4-BE49-F238E27FC236}">
                <a16:creationId xmlns:a16="http://schemas.microsoft.com/office/drawing/2014/main" id="{AD83F872-CA02-E718-CBFE-CD69F154B4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1709338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Practice: Documentation</a:t>
            </a:r>
          </a:p>
        </p:txBody>
      </p:sp>
      <p:graphicFrame>
        <p:nvGraphicFramePr>
          <p:cNvPr id="19" name="TextBox 3">
            <a:extLst>
              <a:ext uri="{FF2B5EF4-FFF2-40B4-BE49-F238E27FC236}">
                <a16:creationId xmlns:a16="http://schemas.microsoft.com/office/drawing/2014/main" id="{D3507FFF-0094-37B1-EA5F-7187DC4040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2215392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Final Abstraction: Framework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491AEB3B-727A-31C9-3FB3-32558FFAA3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1602404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200" dirty="0"/>
              <a:t>Final Exam Instructions</a:t>
            </a:r>
          </a:p>
        </p:txBody>
      </p:sp>
      <p:pic>
        <p:nvPicPr>
          <p:cNvPr id="6" name="Picture 5" descr="Question mark boxes">
            <a:extLst>
              <a:ext uri="{FF2B5EF4-FFF2-40B4-BE49-F238E27FC236}">
                <a16:creationId xmlns:a16="http://schemas.microsoft.com/office/drawing/2014/main" id="{FA68A080-CD2B-AB3F-3333-4E852B838C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392" r="19511"/>
          <a:stretch>
            <a:fillRect/>
          </a:stretch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55563" y="2557587"/>
            <a:ext cx="4314645" cy="37173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 dirty="0"/>
              <a:t>30 questions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 dirty="0"/>
              <a:t>80% passing score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 dirty="0"/>
              <a:t>Case-based emphasis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 dirty="0"/>
              <a:t>Use the course references as allowed by your training program.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000" dirty="0"/>
              <a:t>For production abstraction, always use the current official resources.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 descr="Books stacked on a table">
            <a:extLst>
              <a:ext uri="{FF2B5EF4-FFF2-40B4-BE49-F238E27FC236}">
                <a16:creationId xmlns:a16="http://schemas.microsoft.com/office/drawing/2014/main" id="{2E2B50B4-7E50-58A3-6E6E-AB9CC5732B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40" r="5453" b="-1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48" name="Freeform: Shape 47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9" name="Freeform: Shape 48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800"/>
              <a:t>Course Takeaway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STORE becomes much easier when you stop trying to memorize it.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Learn the workflow.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Know which manual owns the question.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Read definitions and notes completely.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700"/>
              <a:t>Practice on real-world documentation.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STORE Is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A CoC standard for oncology registry data entry and submission.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Defines data items, coding expectations, and registry reporting requirements.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Supports consistent data collection across CoC-accredited programs.</a:t>
            </a:r>
          </a:p>
        </p:txBody>
      </p:sp>
      <p:pic>
        <p:nvPicPr>
          <p:cNvPr id="9" name="Picture 8" descr="Mountains on book art concept">
            <a:extLst>
              <a:ext uri="{FF2B5EF4-FFF2-40B4-BE49-F238E27FC236}">
                <a16:creationId xmlns:a16="http://schemas.microsoft.com/office/drawing/2014/main" id="{F3667B81-4076-8377-8FC6-3B3DDB1A8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048" y="972464"/>
            <a:ext cx="5458968" cy="49130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D2268A-D939-4E78-91B6-6C7E46406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Writing an appointment on a paper agenda">
            <a:extLst>
              <a:ext uri="{FF2B5EF4-FFF2-40B4-BE49-F238E27FC236}">
                <a16:creationId xmlns:a16="http://schemas.microsoft.com/office/drawing/2014/main" id="{8F0516EA-6A73-0012-8BE2-580D004AD5E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rcRect t="15730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853673"/>
            <a:ext cx="4023360" cy="50047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>
                <a:solidFill>
                  <a:schemeClr val="bg1"/>
                </a:solidFill>
              </a:rPr>
              <a:t>Why STORE Matters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99083" y="853673"/>
            <a:ext cx="5715000" cy="5004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>
                <a:solidFill>
                  <a:schemeClr val="bg1"/>
                </a:solidFill>
              </a:rPr>
              <a:t>Standardization makes data comparable.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>
                <a:solidFill>
                  <a:schemeClr val="bg1"/>
                </a:solidFill>
              </a:rPr>
              <a:t>Registry data support quality improvement, benchmarking, research, and outcomes work.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>
                <a:solidFill>
                  <a:schemeClr val="bg1"/>
                </a:solidFill>
              </a:rPr>
              <a:t>NCDB receives registry data from CoC-accredited facilities.</a:t>
            </a:r>
          </a:p>
        </p:txBody>
      </p:sp>
      <p:sp>
        <p:nvSpPr>
          <p:cNvPr id="13" name="sketch box">
            <a:extLst>
              <a:ext uri="{FF2B5EF4-FFF2-40B4-BE49-F238E27FC236}">
                <a16:creationId xmlns:a16="http://schemas.microsoft.com/office/drawing/2014/main" id="{E0C43A58-225D-452D-8185-0D89D1EED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921" y="493776"/>
            <a:ext cx="6229604" cy="5722227"/>
          </a:xfrm>
          <a:custGeom>
            <a:avLst/>
            <a:gdLst>
              <a:gd name="connsiteX0" fmla="*/ 0 w 6229604"/>
              <a:gd name="connsiteY0" fmla="*/ 0 h 5722227"/>
              <a:gd name="connsiteX1" fmla="*/ 629882 w 6229604"/>
              <a:gd name="connsiteY1" fmla="*/ 0 h 5722227"/>
              <a:gd name="connsiteX2" fmla="*/ 1135172 w 6229604"/>
              <a:gd name="connsiteY2" fmla="*/ 0 h 5722227"/>
              <a:gd name="connsiteX3" fmla="*/ 1951943 w 6229604"/>
              <a:gd name="connsiteY3" fmla="*/ 0 h 5722227"/>
              <a:gd name="connsiteX4" fmla="*/ 2581825 w 6229604"/>
              <a:gd name="connsiteY4" fmla="*/ 0 h 5722227"/>
              <a:gd name="connsiteX5" fmla="*/ 3211707 w 6229604"/>
              <a:gd name="connsiteY5" fmla="*/ 0 h 5722227"/>
              <a:gd name="connsiteX6" fmla="*/ 4028477 w 6229604"/>
              <a:gd name="connsiteY6" fmla="*/ 0 h 5722227"/>
              <a:gd name="connsiteX7" fmla="*/ 4596063 w 6229604"/>
              <a:gd name="connsiteY7" fmla="*/ 0 h 5722227"/>
              <a:gd name="connsiteX8" fmla="*/ 5412834 w 6229604"/>
              <a:gd name="connsiteY8" fmla="*/ 0 h 5722227"/>
              <a:gd name="connsiteX9" fmla="*/ 6229604 w 6229604"/>
              <a:gd name="connsiteY9" fmla="*/ 0 h 5722227"/>
              <a:gd name="connsiteX10" fmla="*/ 6229604 w 6229604"/>
              <a:gd name="connsiteY10" fmla="*/ 635803 h 5722227"/>
              <a:gd name="connsiteX11" fmla="*/ 6229604 w 6229604"/>
              <a:gd name="connsiteY11" fmla="*/ 1271606 h 5722227"/>
              <a:gd name="connsiteX12" fmla="*/ 6229604 w 6229604"/>
              <a:gd name="connsiteY12" fmla="*/ 1964631 h 5722227"/>
              <a:gd name="connsiteX13" fmla="*/ 6229604 w 6229604"/>
              <a:gd name="connsiteY13" fmla="*/ 2428767 h 5722227"/>
              <a:gd name="connsiteX14" fmla="*/ 6229604 w 6229604"/>
              <a:gd name="connsiteY14" fmla="*/ 3064570 h 5722227"/>
              <a:gd name="connsiteX15" fmla="*/ 6229604 w 6229604"/>
              <a:gd name="connsiteY15" fmla="*/ 3700373 h 5722227"/>
              <a:gd name="connsiteX16" fmla="*/ 6229604 w 6229604"/>
              <a:gd name="connsiteY16" fmla="*/ 4336176 h 5722227"/>
              <a:gd name="connsiteX17" fmla="*/ 6229604 w 6229604"/>
              <a:gd name="connsiteY17" fmla="*/ 5029202 h 5722227"/>
              <a:gd name="connsiteX18" fmla="*/ 6229604 w 6229604"/>
              <a:gd name="connsiteY18" fmla="*/ 5722227 h 5722227"/>
              <a:gd name="connsiteX19" fmla="*/ 5475130 w 6229604"/>
              <a:gd name="connsiteY19" fmla="*/ 5722227 h 5722227"/>
              <a:gd name="connsiteX20" fmla="*/ 4907544 w 6229604"/>
              <a:gd name="connsiteY20" fmla="*/ 5722227 h 5722227"/>
              <a:gd name="connsiteX21" fmla="*/ 4090773 w 6229604"/>
              <a:gd name="connsiteY21" fmla="*/ 5722227 h 5722227"/>
              <a:gd name="connsiteX22" fmla="*/ 3398595 w 6229604"/>
              <a:gd name="connsiteY22" fmla="*/ 5722227 h 5722227"/>
              <a:gd name="connsiteX23" fmla="*/ 2831009 w 6229604"/>
              <a:gd name="connsiteY23" fmla="*/ 5722227 h 5722227"/>
              <a:gd name="connsiteX24" fmla="*/ 2138831 w 6229604"/>
              <a:gd name="connsiteY24" fmla="*/ 5722227 h 5722227"/>
              <a:gd name="connsiteX25" fmla="*/ 1633541 w 6229604"/>
              <a:gd name="connsiteY25" fmla="*/ 5722227 h 5722227"/>
              <a:gd name="connsiteX26" fmla="*/ 1128251 w 6229604"/>
              <a:gd name="connsiteY26" fmla="*/ 5722227 h 5722227"/>
              <a:gd name="connsiteX27" fmla="*/ 0 w 6229604"/>
              <a:gd name="connsiteY27" fmla="*/ 5722227 h 5722227"/>
              <a:gd name="connsiteX28" fmla="*/ 0 w 6229604"/>
              <a:gd name="connsiteY28" fmla="*/ 5200869 h 5722227"/>
              <a:gd name="connsiteX29" fmla="*/ 0 w 6229604"/>
              <a:gd name="connsiteY29" fmla="*/ 4450621 h 5722227"/>
              <a:gd name="connsiteX30" fmla="*/ 0 w 6229604"/>
              <a:gd name="connsiteY30" fmla="*/ 3872040 h 5722227"/>
              <a:gd name="connsiteX31" fmla="*/ 0 w 6229604"/>
              <a:gd name="connsiteY31" fmla="*/ 3407904 h 5722227"/>
              <a:gd name="connsiteX32" fmla="*/ 0 w 6229604"/>
              <a:gd name="connsiteY32" fmla="*/ 2714879 h 5722227"/>
              <a:gd name="connsiteX33" fmla="*/ 0 w 6229604"/>
              <a:gd name="connsiteY33" fmla="*/ 2193520 h 5722227"/>
              <a:gd name="connsiteX34" fmla="*/ 0 w 6229604"/>
              <a:gd name="connsiteY34" fmla="*/ 1500495 h 5722227"/>
              <a:gd name="connsiteX35" fmla="*/ 0 w 6229604"/>
              <a:gd name="connsiteY35" fmla="*/ 750248 h 5722227"/>
              <a:gd name="connsiteX36" fmla="*/ 0 w 6229604"/>
              <a:gd name="connsiteY36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229604" h="5722227" extrusionOk="0">
                <a:moveTo>
                  <a:pt x="0" y="0"/>
                </a:moveTo>
                <a:cubicBezTo>
                  <a:pt x="134765" y="733"/>
                  <a:pt x="359555" y="-15387"/>
                  <a:pt x="629882" y="0"/>
                </a:cubicBezTo>
                <a:cubicBezTo>
                  <a:pt x="900209" y="15387"/>
                  <a:pt x="965450" y="15937"/>
                  <a:pt x="1135172" y="0"/>
                </a:cubicBezTo>
                <a:cubicBezTo>
                  <a:pt x="1304894" y="-15937"/>
                  <a:pt x="1787212" y="10921"/>
                  <a:pt x="1951943" y="0"/>
                </a:cubicBezTo>
                <a:cubicBezTo>
                  <a:pt x="2116674" y="-10921"/>
                  <a:pt x="2378222" y="13313"/>
                  <a:pt x="2581825" y="0"/>
                </a:cubicBezTo>
                <a:cubicBezTo>
                  <a:pt x="2785428" y="-13313"/>
                  <a:pt x="2915218" y="19972"/>
                  <a:pt x="3211707" y="0"/>
                </a:cubicBezTo>
                <a:cubicBezTo>
                  <a:pt x="3508196" y="-19972"/>
                  <a:pt x="3832828" y="-34359"/>
                  <a:pt x="4028477" y="0"/>
                </a:cubicBezTo>
                <a:cubicBezTo>
                  <a:pt x="4224126" y="34359"/>
                  <a:pt x="4361257" y="4467"/>
                  <a:pt x="4596063" y="0"/>
                </a:cubicBezTo>
                <a:cubicBezTo>
                  <a:pt x="4830869" y="-4467"/>
                  <a:pt x="5091403" y="-7365"/>
                  <a:pt x="5412834" y="0"/>
                </a:cubicBezTo>
                <a:cubicBezTo>
                  <a:pt x="5734265" y="7365"/>
                  <a:pt x="6034988" y="-26786"/>
                  <a:pt x="6229604" y="0"/>
                </a:cubicBezTo>
                <a:cubicBezTo>
                  <a:pt x="6208296" y="256153"/>
                  <a:pt x="6219810" y="335049"/>
                  <a:pt x="6229604" y="635803"/>
                </a:cubicBezTo>
                <a:cubicBezTo>
                  <a:pt x="6239398" y="936557"/>
                  <a:pt x="6230184" y="1092448"/>
                  <a:pt x="6229604" y="1271606"/>
                </a:cubicBezTo>
                <a:cubicBezTo>
                  <a:pt x="6229024" y="1450764"/>
                  <a:pt x="6217841" y="1797531"/>
                  <a:pt x="6229604" y="1964631"/>
                </a:cubicBezTo>
                <a:cubicBezTo>
                  <a:pt x="6241367" y="2131731"/>
                  <a:pt x="6220367" y="2235822"/>
                  <a:pt x="6229604" y="2428767"/>
                </a:cubicBezTo>
                <a:cubicBezTo>
                  <a:pt x="6238841" y="2621712"/>
                  <a:pt x="6220929" y="2925917"/>
                  <a:pt x="6229604" y="3064570"/>
                </a:cubicBezTo>
                <a:cubicBezTo>
                  <a:pt x="6238279" y="3203223"/>
                  <a:pt x="6256755" y="3501958"/>
                  <a:pt x="6229604" y="3700373"/>
                </a:cubicBezTo>
                <a:cubicBezTo>
                  <a:pt x="6202453" y="3898788"/>
                  <a:pt x="6201714" y="4046823"/>
                  <a:pt x="6229604" y="4336176"/>
                </a:cubicBezTo>
                <a:cubicBezTo>
                  <a:pt x="6257494" y="4625529"/>
                  <a:pt x="6258821" y="4774033"/>
                  <a:pt x="6229604" y="5029202"/>
                </a:cubicBezTo>
                <a:cubicBezTo>
                  <a:pt x="6200387" y="5284371"/>
                  <a:pt x="6233334" y="5383875"/>
                  <a:pt x="6229604" y="5722227"/>
                </a:cubicBezTo>
                <a:cubicBezTo>
                  <a:pt x="6016393" y="5707881"/>
                  <a:pt x="5684528" y="5751176"/>
                  <a:pt x="5475130" y="5722227"/>
                </a:cubicBezTo>
                <a:cubicBezTo>
                  <a:pt x="5265732" y="5693278"/>
                  <a:pt x="5082862" y="5732690"/>
                  <a:pt x="4907544" y="5722227"/>
                </a:cubicBezTo>
                <a:cubicBezTo>
                  <a:pt x="4732226" y="5711764"/>
                  <a:pt x="4474837" y="5716289"/>
                  <a:pt x="4090773" y="5722227"/>
                </a:cubicBezTo>
                <a:cubicBezTo>
                  <a:pt x="3706709" y="5728165"/>
                  <a:pt x="3645902" y="5723973"/>
                  <a:pt x="3398595" y="5722227"/>
                </a:cubicBezTo>
                <a:cubicBezTo>
                  <a:pt x="3151288" y="5720481"/>
                  <a:pt x="3001606" y="5732695"/>
                  <a:pt x="2831009" y="5722227"/>
                </a:cubicBezTo>
                <a:cubicBezTo>
                  <a:pt x="2660412" y="5711759"/>
                  <a:pt x="2424161" y="5689878"/>
                  <a:pt x="2138831" y="5722227"/>
                </a:cubicBezTo>
                <a:cubicBezTo>
                  <a:pt x="1853501" y="5754576"/>
                  <a:pt x="1788223" y="5720540"/>
                  <a:pt x="1633541" y="5722227"/>
                </a:cubicBezTo>
                <a:cubicBezTo>
                  <a:pt x="1478859" y="5723915"/>
                  <a:pt x="1324151" y="5739059"/>
                  <a:pt x="1128251" y="5722227"/>
                </a:cubicBezTo>
                <a:cubicBezTo>
                  <a:pt x="932351" y="5705396"/>
                  <a:pt x="522340" y="5691488"/>
                  <a:pt x="0" y="5722227"/>
                </a:cubicBezTo>
                <a:cubicBezTo>
                  <a:pt x="-8445" y="5596771"/>
                  <a:pt x="-11215" y="5344833"/>
                  <a:pt x="0" y="5200869"/>
                </a:cubicBezTo>
                <a:cubicBezTo>
                  <a:pt x="11215" y="5056905"/>
                  <a:pt x="20310" y="4693766"/>
                  <a:pt x="0" y="4450621"/>
                </a:cubicBezTo>
                <a:cubicBezTo>
                  <a:pt x="-20310" y="4207476"/>
                  <a:pt x="817" y="4075053"/>
                  <a:pt x="0" y="3872040"/>
                </a:cubicBezTo>
                <a:cubicBezTo>
                  <a:pt x="-817" y="3669027"/>
                  <a:pt x="-21729" y="3595882"/>
                  <a:pt x="0" y="3407904"/>
                </a:cubicBezTo>
                <a:cubicBezTo>
                  <a:pt x="21729" y="3219926"/>
                  <a:pt x="-30605" y="3052469"/>
                  <a:pt x="0" y="2714879"/>
                </a:cubicBezTo>
                <a:cubicBezTo>
                  <a:pt x="30605" y="2377289"/>
                  <a:pt x="-16081" y="2430808"/>
                  <a:pt x="0" y="2193520"/>
                </a:cubicBezTo>
                <a:cubicBezTo>
                  <a:pt x="16081" y="1956232"/>
                  <a:pt x="18120" y="1817979"/>
                  <a:pt x="0" y="1500495"/>
                </a:cubicBezTo>
                <a:cubicBezTo>
                  <a:pt x="-18120" y="1183011"/>
                  <a:pt x="23969" y="972269"/>
                  <a:pt x="0" y="750248"/>
                </a:cubicBezTo>
                <a:cubicBezTo>
                  <a:pt x="-23969" y="528227"/>
                  <a:pt x="-3769" y="358360"/>
                  <a:pt x="0" y="0"/>
                </a:cubicBezTo>
                <a:close/>
              </a:path>
            </a:pathLst>
          </a:custGeom>
          <a:noFill/>
          <a:ln w="47625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Registry Manual Family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480078D2-0227-BD67-006F-1A56D5A70A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409816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Golden Rule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83878947-3EE0-7105-D605-5238890551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5942572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/>
              <a:t>The 5 Step STORE Method</a:t>
            </a:r>
          </a:p>
        </p:txBody>
      </p:sp>
      <p:pic>
        <p:nvPicPr>
          <p:cNvPr id="26" name="Picture 25" descr="Pencil and answer-sheet">
            <a:extLst>
              <a:ext uri="{FF2B5EF4-FFF2-40B4-BE49-F238E27FC236}">
                <a16:creationId xmlns:a16="http://schemas.microsoft.com/office/drawing/2014/main" id="{EA96317E-0C88-836D-B6C0-2BD6EAF7E2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461" r="-1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297762" y="2706624"/>
            <a:ext cx="6251110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1. Identify the exact question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2. Find the data item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3. Read the definition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4. Read instructions/notes/exceptions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5. Verify related references and diagnosis-year applicability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Definition before Code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95999" y="882315"/>
            <a:ext cx="5254754" cy="5294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Definitions control how a field is used.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Notes can change the apparent answer.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2200"/>
              <a:t>A matching phrase is not enough—read the complete instruction.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68A55F-7B32-44D8-AEE5-1AF405326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320" y="429030"/>
            <a:ext cx="2834640" cy="54575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Diagnosis Year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AA2C-FBBE-42AA-B869-31D524B76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320" y="6112341"/>
            <a:ext cx="10835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937BBF-9326-4230-AB1B-F1795E350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045208" y="4686084"/>
            <a:ext cx="54864" cy="2834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3AE707D1-5841-E4A0-A04A-D325237F7E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2775406"/>
              </p:ext>
            </p:extLst>
          </p:nvPr>
        </p:nvGraphicFramePr>
        <p:xfrm>
          <a:off x="4041648" y="429030"/>
          <a:ext cx="7452360" cy="545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1771</Words>
  <Application>Microsoft Office PowerPoint</Application>
  <PresentationFormat>Widescreen</PresentationFormat>
  <Paragraphs>179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Understanding the STORE manual</vt:lpstr>
      <vt:lpstr>Important Version Rule</vt:lpstr>
      <vt:lpstr>What STORE Is</vt:lpstr>
      <vt:lpstr>Why STORE Matters</vt:lpstr>
      <vt:lpstr>The Registry Manual Family</vt:lpstr>
      <vt:lpstr>The Golden Rule</vt:lpstr>
      <vt:lpstr>The 5 Step STORE Method</vt:lpstr>
      <vt:lpstr>Definition before Code</vt:lpstr>
      <vt:lpstr>Diagnosis Year</vt:lpstr>
      <vt:lpstr>Case Story → Registry Data</vt:lpstr>
      <vt:lpstr>Primary Site vs STORE</vt:lpstr>
      <vt:lpstr>Histology vs STORE</vt:lpstr>
      <vt:lpstr>AJCC vs STORE</vt:lpstr>
      <vt:lpstr>SSDI Concept</vt:lpstr>
      <vt:lpstr>Surgery Coding Mindset</vt:lpstr>
      <vt:lpstr>Treatment Coding Mindset</vt:lpstr>
      <vt:lpstr>How to Search the Manual</vt:lpstr>
      <vt:lpstr>The “Read around it Rule”</vt:lpstr>
      <vt:lpstr>Beginner Workflow</vt:lpstr>
      <vt:lpstr>Quality Control Questions</vt:lpstr>
      <vt:lpstr>Common Beginner Mistakes</vt:lpstr>
      <vt:lpstr>Case Study 1: Breast</vt:lpstr>
      <vt:lpstr>Case Study 2: Colon</vt:lpstr>
      <vt:lpstr>Case Study 3: Lymphoma</vt:lpstr>
      <vt:lpstr>Practice: Which Manual?</vt:lpstr>
      <vt:lpstr>Practice: Documentation</vt:lpstr>
      <vt:lpstr>Final Abstraction: Framework</vt:lpstr>
      <vt:lpstr>Final Exam Instructions</vt:lpstr>
      <vt:lpstr>Course Takeaway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Lorraine Colwell</dc:creator>
  <cp:keywords/>
  <dc:description>generated using python-pptx</dc:description>
  <cp:lastModifiedBy>Lorraine Colwell</cp:lastModifiedBy>
  <cp:revision>2</cp:revision>
  <dcterms:created xsi:type="dcterms:W3CDTF">2013-01-27T09:14:16Z</dcterms:created>
  <dcterms:modified xsi:type="dcterms:W3CDTF">2026-09-01T22:05:51Z</dcterms:modified>
  <cp:category/>
</cp:coreProperties>
</file>